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ebm" ContentType="video/webm"/>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9.xml" ContentType="application/vnd.openxmlformats-officedocument.presentationml.notesSlid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0.xml" ContentType="application/vnd.openxmlformats-officedocument.presentationml.notesSlid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1.xml" ContentType="application/vnd.openxmlformats-officedocument.presentationml.notesSlid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 r:id="rId2"/>
    <p:sldId id="257" r:id="rId3"/>
    <p:sldId id="258" r:id="rId4"/>
    <p:sldId id="260" r:id="rId5"/>
    <p:sldId id="259" r:id="rId6"/>
    <p:sldId id="262" r:id="rId7"/>
    <p:sldId id="264" r:id="rId8"/>
    <p:sldId id="265" r:id="rId9"/>
    <p:sldId id="267" r:id="rId10"/>
    <p:sldId id="268" r:id="rId11"/>
    <p:sldId id="269" r:id="rId12"/>
    <p:sldId id="270" r:id="rId13"/>
    <p:sldId id="274" r:id="rId14"/>
    <p:sldId id="271" r:id="rId15"/>
    <p:sldId id="276" r:id="rId16"/>
    <p:sldId id="275" r:id="rId17"/>
    <p:sldId id="277" r:id="rId18"/>
    <p:sldId id="280" r:id="rId19"/>
    <p:sldId id="281" r:id="rId20"/>
    <p:sldId id="278" r:id="rId21"/>
    <p:sldId id="282" r:id="rId22"/>
    <p:sldId id="283" r:id="rId23"/>
    <p:sldId id="284" r:id="rId24"/>
    <p:sldId id="285" r:id="rId25"/>
    <p:sldId id="286" r:id="rId26"/>
    <p:sldId id="287"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4606" autoAdjust="0"/>
  </p:normalViewPr>
  <p:slideViewPr>
    <p:cSldViewPr snapToGrid="0">
      <p:cViewPr varScale="1">
        <p:scale>
          <a:sx n="96" d="100"/>
          <a:sy n="96" d="100"/>
        </p:scale>
        <p:origin x="109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hyri\Desktop\RTU\bakalaura%20darbs\my\Bakalura-Darbs\programs\clang\cmake-build-debug\CLang0001.csv"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shyri\Desktop\RTU\bakalaura%20darbs\my\Bakalura-Darbs\programs\rust\target\debug\Rust0001.csv" TargetMode="External"/><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shyri\Desktop\RTU\bakalaura%20darbs\my\Bakalura-Darbs\programs\rust\target\debug\Rust0001.csv" TargetMode="External"/><Relationship Id="rId2" Type="http://schemas.microsoft.com/office/2011/relationships/chartColorStyle" Target="colors10.xml"/><Relationship Id="rId1" Type="http://schemas.microsoft.com/office/2011/relationships/chartStyle" Target="style10.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shyri\Desktop\RTU\bakalaura%20darbs\my\Bakalura-Darbs\programs\rust\target\debug\Rust0001.csv" TargetMode="External"/><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1" Type="http://schemas.openxmlformats.org/officeDocument/2006/relationships/oleObject" Target="file:///C:\Users\shyri\Desktop\RTU\bakalaura%20darbs\my\Bakalura-Darbs\programs\clang\cmake-build-debug\CLang0001.csv" TargetMode="External"/></Relationships>
</file>

<file path=ppt/charts/_rels/chart3.xml.rels><?xml version="1.0" encoding="UTF-8" standalone="yes"?>
<Relationships xmlns="http://schemas.openxmlformats.org/package/2006/relationships"><Relationship Id="rId3" Type="http://schemas.openxmlformats.org/officeDocument/2006/relationships/oleObject" Target="file:///C:\Users\shyri\Desktop\RTU\bakalaura%20darbs\my\Bakalura-Darbs\programs\clang\cmake-build-debug\CLang0001.csv" TargetMode="External"/><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hyri\Desktop\RTU\bakalaura%20darbs\my\Bakalura-Darbs\programs\vlang\VLang0001.csv" TargetMode="External"/><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oleObject" Target="file:///C:\Users\shyri\Desktop\RTU\bakalaura%20darbs\my\Bakalura-Darbs\programs\vlang\VLang0001.csv" TargetMode="External"/><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oleObject" Target="file:///C:\Users\shyri\Desktop\RTU\bakalaura%20darbs\my\Bakalura-Darbs\programs\vlang\VLang0001.csv" TargetMode="External"/><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oleObject" Target="file:///C:\Users\shyri\Desktop\RTU\bakalaura%20darbs\my\Bakalura-Darbs\programs\golang\project\Go0001.csv" TargetMode="External"/><Relationship Id="rId2" Type="http://schemas.microsoft.com/office/2011/relationships/chartColorStyle" Target="colors6.xml"/><Relationship Id="rId1" Type="http://schemas.microsoft.com/office/2011/relationships/chartStyle" Target="style6.xml"/></Relationships>
</file>

<file path=ppt/charts/_rels/chart8.xml.rels><?xml version="1.0" encoding="UTF-8" standalone="yes"?>
<Relationships xmlns="http://schemas.openxmlformats.org/package/2006/relationships"><Relationship Id="rId3" Type="http://schemas.openxmlformats.org/officeDocument/2006/relationships/oleObject" Target="file:///C:\Users\shyri\Desktop\RTU\bakalaura%20darbs\my\Bakalura-Darbs\programs\golang\project\Go0001.csv" TargetMode="External"/><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oleObject" Target="file:///C:\Users\shyri\Desktop\RTU\bakalaura%20darbs\my\Bakalura-Darbs\programs\golang\project\Go0001.csv" TargetMode="External"/><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lv-LV"/>
              <a:t>Framerate</a:t>
            </a:r>
            <a:endParaRPr lang="en-US"/>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3"/>
          <c:order val="3"/>
          <c:spPr>
            <a:ln w="28575" cap="rnd">
              <a:solidFill>
                <a:schemeClr val="accent4"/>
              </a:solidFill>
              <a:round/>
            </a:ln>
            <a:effectLst/>
          </c:spPr>
          <c:marker>
            <c:symbol val="none"/>
          </c:marker>
          <c:val>
            <c:numRef>
              <c:f>CLang0001!$L$18:$L$516</c:f>
              <c:numCache>
                <c:formatCode>General</c:formatCode>
                <c:ptCount val="499"/>
                <c:pt idx="0">
                  <c:v>359.9</c:v>
                </c:pt>
                <c:pt idx="1">
                  <c:v>483.7</c:v>
                </c:pt>
                <c:pt idx="2">
                  <c:v>483.7</c:v>
                </c:pt>
                <c:pt idx="3">
                  <c:v>76.900000000000006</c:v>
                </c:pt>
                <c:pt idx="4">
                  <c:v>452.7</c:v>
                </c:pt>
                <c:pt idx="5">
                  <c:v>462.5</c:v>
                </c:pt>
                <c:pt idx="6">
                  <c:v>454.6</c:v>
                </c:pt>
                <c:pt idx="7">
                  <c:v>441.5</c:v>
                </c:pt>
                <c:pt idx="8">
                  <c:v>444.1</c:v>
                </c:pt>
                <c:pt idx="9">
                  <c:v>482.1</c:v>
                </c:pt>
                <c:pt idx="10">
                  <c:v>483.8</c:v>
                </c:pt>
                <c:pt idx="11">
                  <c:v>439.8</c:v>
                </c:pt>
                <c:pt idx="12">
                  <c:v>273.8</c:v>
                </c:pt>
                <c:pt idx="13">
                  <c:v>486.8</c:v>
                </c:pt>
                <c:pt idx="14">
                  <c:v>519.1</c:v>
                </c:pt>
                <c:pt idx="15">
                  <c:v>420.6</c:v>
                </c:pt>
                <c:pt idx="16">
                  <c:v>493.1</c:v>
                </c:pt>
                <c:pt idx="17">
                  <c:v>484.8</c:v>
                </c:pt>
                <c:pt idx="18">
                  <c:v>24.8</c:v>
                </c:pt>
                <c:pt idx="19">
                  <c:v>498.9</c:v>
                </c:pt>
                <c:pt idx="20">
                  <c:v>514.6</c:v>
                </c:pt>
                <c:pt idx="21">
                  <c:v>515</c:v>
                </c:pt>
                <c:pt idx="22">
                  <c:v>506.2</c:v>
                </c:pt>
                <c:pt idx="23">
                  <c:v>478.8</c:v>
                </c:pt>
                <c:pt idx="24">
                  <c:v>535.5</c:v>
                </c:pt>
                <c:pt idx="25">
                  <c:v>536.9</c:v>
                </c:pt>
                <c:pt idx="26">
                  <c:v>534.29999999999995</c:v>
                </c:pt>
                <c:pt idx="27">
                  <c:v>492.1</c:v>
                </c:pt>
                <c:pt idx="28">
                  <c:v>525.4</c:v>
                </c:pt>
                <c:pt idx="29">
                  <c:v>510</c:v>
                </c:pt>
                <c:pt idx="30">
                  <c:v>460.8</c:v>
                </c:pt>
                <c:pt idx="31">
                  <c:v>536.70000000000005</c:v>
                </c:pt>
                <c:pt idx="32">
                  <c:v>524.1</c:v>
                </c:pt>
                <c:pt idx="33">
                  <c:v>508.2</c:v>
                </c:pt>
                <c:pt idx="34">
                  <c:v>541.6</c:v>
                </c:pt>
                <c:pt idx="35">
                  <c:v>529.20000000000005</c:v>
                </c:pt>
                <c:pt idx="36">
                  <c:v>518.5</c:v>
                </c:pt>
                <c:pt idx="37">
                  <c:v>525.9</c:v>
                </c:pt>
                <c:pt idx="38">
                  <c:v>534.70000000000005</c:v>
                </c:pt>
                <c:pt idx="39">
                  <c:v>510.4</c:v>
                </c:pt>
                <c:pt idx="40">
                  <c:v>506.1</c:v>
                </c:pt>
                <c:pt idx="41">
                  <c:v>532.6</c:v>
                </c:pt>
                <c:pt idx="42">
                  <c:v>503.7</c:v>
                </c:pt>
                <c:pt idx="43">
                  <c:v>505</c:v>
                </c:pt>
                <c:pt idx="44">
                  <c:v>506.2</c:v>
                </c:pt>
                <c:pt idx="45">
                  <c:v>500</c:v>
                </c:pt>
                <c:pt idx="46">
                  <c:v>502.7</c:v>
                </c:pt>
                <c:pt idx="47">
                  <c:v>490.4</c:v>
                </c:pt>
                <c:pt idx="48">
                  <c:v>476.9</c:v>
                </c:pt>
                <c:pt idx="49">
                  <c:v>490.4</c:v>
                </c:pt>
                <c:pt idx="50">
                  <c:v>491.6</c:v>
                </c:pt>
                <c:pt idx="51">
                  <c:v>496.8</c:v>
                </c:pt>
                <c:pt idx="52">
                  <c:v>490.6</c:v>
                </c:pt>
                <c:pt idx="53">
                  <c:v>477.2</c:v>
                </c:pt>
                <c:pt idx="54">
                  <c:v>469.6</c:v>
                </c:pt>
                <c:pt idx="55">
                  <c:v>465.1</c:v>
                </c:pt>
                <c:pt idx="56">
                  <c:v>458.7</c:v>
                </c:pt>
                <c:pt idx="57">
                  <c:v>425.9</c:v>
                </c:pt>
                <c:pt idx="58">
                  <c:v>428.5</c:v>
                </c:pt>
                <c:pt idx="59">
                  <c:v>419.6</c:v>
                </c:pt>
                <c:pt idx="60">
                  <c:v>399.7</c:v>
                </c:pt>
                <c:pt idx="61">
                  <c:v>405.6</c:v>
                </c:pt>
                <c:pt idx="62">
                  <c:v>408.4</c:v>
                </c:pt>
                <c:pt idx="63">
                  <c:v>406.5</c:v>
                </c:pt>
                <c:pt idx="64">
                  <c:v>402.9</c:v>
                </c:pt>
                <c:pt idx="65">
                  <c:v>395.8</c:v>
                </c:pt>
                <c:pt idx="66">
                  <c:v>390</c:v>
                </c:pt>
                <c:pt idx="67">
                  <c:v>396.2</c:v>
                </c:pt>
                <c:pt idx="68">
                  <c:v>396.9</c:v>
                </c:pt>
                <c:pt idx="69">
                  <c:v>400.7</c:v>
                </c:pt>
                <c:pt idx="70">
                  <c:v>400.1</c:v>
                </c:pt>
                <c:pt idx="71">
                  <c:v>368.6</c:v>
                </c:pt>
                <c:pt idx="72">
                  <c:v>370.7</c:v>
                </c:pt>
                <c:pt idx="73">
                  <c:v>389.8</c:v>
                </c:pt>
                <c:pt idx="74">
                  <c:v>384.5</c:v>
                </c:pt>
                <c:pt idx="75">
                  <c:v>389</c:v>
                </c:pt>
                <c:pt idx="76">
                  <c:v>384.5</c:v>
                </c:pt>
                <c:pt idx="77">
                  <c:v>382.9</c:v>
                </c:pt>
                <c:pt idx="78">
                  <c:v>378.3</c:v>
                </c:pt>
                <c:pt idx="79">
                  <c:v>374.3</c:v>
                </c:pt>
                <c:pt idx="80">
                  <c:v>378</c:v>
                </c:pt>
                <c:pt idx="81">
                  <c:v>374.8</c:v>
                </c:pt>
                <c:pt idx="82">
                  <c:v>371.1</c:v>
                </c:pt>
                <c:pt idx="83">
                  <c:v>370.3</c:v>
                </c:pt>
                <c:pt idx="84">
                  <c:v>371.8</c:v>
                </c:pt>
                <c:pt idx="85">
                  <c:v>364</c:v>
                </c:pt>
                <c:pt idx="86">
                  <c:v>363.1</c:v>
                </c:pt>
                <c:pt idx="87">
                  <c:v>365.8</c:v>
                </c:pt>
                <c:pt idx="88">
                  <c:v>361.9</c:v>
                </c:pt>
                <c:pt idx="89">
                  <c:v>360.4</c:v>
                </c:pt>
                <c:pt idx="90">
                  <c:v>355.9</c:v>
                </c:pt>
                <c:pt idx="91">
                  <c:v>358.2</c:v>
                </c:pt>
                <c:pt idx="92">
                  <c:v>356</c:v>
                </c:pt>
                <c:pt idx="93">
                  <c:v>353</c:v>
                </c:pt>
                <c:pt idx="94">
                  <c:v>350.3</c:v>
                </c:pt>
                <c:pt idx="95">
                  <c:v>351.9</c:v>
                </c:pt>
                <c:pt idx="96">
                  <c:v>347.1</c:v>
                </c:pt>
                <c:pt idx="97">
                  <c:v>343.1</c:v>
                </c:pt>
                <c:pt idx="98">
                  <c:v>344.1</c:v>
                </c:pt>
                <c:pt idx="99">
                  <c:v>341.1</c:v>
                </c:pt>
                <c:pt idx="100">
                  <c:v>344.7</c:v>
                </c:pt>
                <c:pt idx="101">
                  <c:v>336.2</c:v>
                </c:pt>
                <c:pt idx="102">
                  <c:v>333.4</c:v>
                </c:pt>
                <c:pt idx="103">
                  <c:v>341.4</c:v>
                </c:pt>
                <c:pt idx="104">
                  <c:v>334.3</c:v>
                </c:pt>
                <c:pt idx="105">
                  <c:v>331.4</c:v>
                </c:pt>
                <c:pt idx="106">
                  <c:v>335.5</c:v>
                </c:pt>
                <c:pt idx="107">
                  <c:v>331</c:v>
                </c:pt>
                <c:pt idx="108">
                  <c:v>321.7</c:v>
                </c:pt>
                <c:pt idx="109">
                  <c:v>330.1</c:v>
                </c:pt>
                <c:pt idx="110">
                  <c:v>328.9</c:v>
                </c:pt>
                <c:pt idx="111">
                  <c:v>289.10000000000002</c:v>
                </c:pt>
                <c:pt idx="112">
                  <c:v>298.5</c:v>
                </c:pt>
                <c:pt idx="113">
                  <c:v>322.10000000000002</c:v>
                </c:pt>
                <c:pt idx="114">
                  <c:v>320.10000000000002</c:v>
                </c:pt>
                <c:pt idx="115">
                  <c:v>315.60000000000002</c:v>
                </c:pt>
                <c:pt idx="116">
                  <c:v>315.60000000000002</c:v>
                </c:pt>
                <c:pt idx="117">
                  <c:v>315.5</c:v>
                </c:pt>
                <c:pt idx="118">
                  <c:v>313.3</c:v>
                </c:pt>
                <c:pt idx="119">
                  <c:v>309.5</c:v>
                </c:pt>
                <c:pt idx="120">
                  <c:v>313.2</c:v>
                </c:pt>
                <c:pt idx="121">
                  <c:v>309.10000000000002</c:v>
                </c:pt>
                <c:pt idx="122">
                  <c:v>308.39999999999998</c:v>
                </c:pt>
                <c:pt idx="123">
                  <c:v>306.39999999999998</c:v>
                </c:pt>
                <c:pt idx="124">
                  <c:v>305.7</c:v>
                </c:pt>
                <c:pt idx="125">
                  <c:v>305.7</c:v>
                </c:pt>
                <c:pt idx="126">
                  <c:v>299.10000000000002</c:v>
                </c:pt>
                <c:pt idx="127">
                  <c:v>299.7</c:v>
                </c:pt>
                <c:pt idx="128">
                  <c:v>304.39999999999998</c:v>
                </c:pt>
                <c:pt idx="129">
                  <c:v>298.39999999999998</c:v>
                </c:pt>
                <c:pt idx="130">
                  <c:v>297.2</c:v>
                </c:pt>
                <c:pt idx="131">
                  <c:v>294</c:v>
                </c:pt>
                <c:pt idx="132">
                  <c:v>293</c:v>
                </c:pt>
                <c:pt idx="133">
                  <c:v>290.89999999999998</c:v>
                </c:pt>
                <c:pt idx="134">
                  <c:v>288.39999999999998</c:v>
                </c:pt>
                <c:pt idx="135">
                  <c:v>286.89999999999998</c:v>
                </c:pt>
                <c:pt idx="136">
                  <c:v>286.2</c:v>
                </c:pt>
                <c:pt idx="137">
                  <c:v>284</c:v>
                </c:pt>
                <c:pt idx="138">
                  <c:v>280.3</c:v>
                </c:pt>
                <c:pt idx="139">
                  <c:v>286</c:v>
                </c:pt>
                <c:pt idx="140">
                  <c:v>283.39999999999998</c:v>
                </c:pt>
                <c:pt idx="141">
                  <c:v>280.10000000000002</c:v>
                </c:pt>
                <c:pt idx="142">
                  <c:v>279.60000000000002</c:v>
                </c:pt>
                <c:pt idx="143">
                  <c:v>278.89999999999998</c:v>
                </c:pt>
                <c:pt idx="144">
                  <c:v>274.89999999999998</c:v>
                </c:pt>
                <c:pt idx="145">
                  <c:v>271.8</c:v>
                </c:pt>
                <c:pt idx="146">
                  <c:v>270.7</c:v>
                </c:pt>
                <c:pt idx="147">
                  <c:v>274.8</c:v>
                </c:pt>
                <c:pt idx="148">
                  <c:v>271.5</c:v>
                </c:pt>
                <c:pt idx="149">
                  <c:v>269.10000000000002</c:v>
                </c:pt>
                <c:pt idx="150">
                  <c:v>270.2</c:v>
                </c:pt>
                <c:pt idx="151">
                  <c:v>263.2</c:v>
                </c:pt>
                <c:pt idx="152">
                  <c:v>259.5</c:v>
                </c:pt>
                <c:pt idx="153">
                  <c:v>267.3</c:v>
                </c:pt>
                <c:pt idx="154">
                  <c:v>267</c:v>
                </c:pt>
                <c:pt idx="155">
                  <c:v>252.7</c:v>
                </c:pt>
                <c:pt idx="156">
                  <c:v>256.89999999999998</c:v>
                </c:pt>
                <c:pt idx="157">
                  <c:v>263.7</c:v>
                </c:pt>
                <c:pt idx="158">
                  <c:v>260.89999999999998</c:v>
                </c:pt>
                <c:pt idx="159">
                  <c:v>252.4</c:v>
                </c:pt>
                <c:pt idx="160">
                  <c:v>256.5</c:v>
                </c:pt>
                <c:pt idx="161">
                  <c:v>258.3</c:v>
                </c:pt>
                <c:pt idx="162">
                  <c:v>257.2</c:v>
                </c:pt>
                <c:pt idx="163">
                  <c:v>254.5</c:v>
                </c:pt>
                <c:pt idx="164">
                  <c:v>253.8</c:v>
                </c:pt>
                <c:pt idx="165">
                  <c:v>248</c:v>
                </c:pt>
                <c:pt idx="166">
                  <c:v>251.9</c:v>
                </c:pt>
                <c:pt idx="167">
                  <c:v>245.3</c:v>
                </c:pt>
                <c:pt idx="168">
                  <c:v>247.7</c:v>
                </c:pt>
                <c:pt idx="169">
                  <c:v>253.3</c:v>
                </c:pt>
                <c:pt idx="170">
                  <c:v>243.1</c:v>
                </c:pt>
                <c:pt idx="171">
                  <c:v>244.1</c:v>
                </c:pt>
                <c:pt idx="172">
                  <c:v>247.8</c:v>
                </c:pt>
                <c:pt idx="173">
                  <c:v>243.9</c:v>
                </c:pt>
                <c:pt idx="174">
                  <c:v>244</c:v>
                </c:pt>
                <c:pt idx="175">
                  <c:v>243.5</c:v>
                </c:pt>
                <c:pt idx="176">
                  <c:v>243.3</c:v>
                </c:pt>
                <c:pt idx="177">
                  <c:v>238.5</c:v>
                </c:pt>
                <c:pt idx="178">
                  <c:v>241.7</c:v>
                </c:pt>
                <c:pt idx="179">
                  <c:v>237.3</c:v>
                </c:pt>
                <c:pt idx="180">
                  <c:v>239.3</c:v>
                </c:pt>
                <c:pt idx="181">
                  <c:v>237.7</c:v>
                </c:pt>
                <c:pt idx="182">
                  <c:v>236.5</c:v>
                </c:pt>
                <c:pt idx="183">
                  <c:v>235.5</c:v>
                </c:pt>
                <c:pt idx="184">
                  <c:v>231.8</c:v>
                </c:pt>
                <c:pt idx="185">
                  <c:v>234.7</c:v>
                </c:pt>
                <c:pt idx="186">
                  <c:v>232.5</c:v>
                </c:pt>
                <c:pt idx="187">
                  <c:v>230.3</c:v>
                </c:pt>
                <c:pt idx="188">
                  <c:v>231.7</c:v>
                </c:pt>
                <c:pt idx="189">
                  <c:v>231</c:v>
                </c:pt>
                <c:pt idx="190">
                  <c:v>230.4</c:v>
                </c:pt>
                <c:pt idx="191">
                  <c:v>227.3</c:v>
                </c:pt>
                <c:pt idx="192">
                  <c:v>227.9</c:v>
                </c:pt>
                <c:pt idx="193">
                  <c:v>221.4</c:v>
                </c:pt>
                <c:pt idx="194">
                  <c:v>226.9</c:v>
                </c:pt>
                <c:pt idx="195">
                  <c:v>225.9</c:v>
                </c:pt>
                <c:pt idx="196">
                  <c:v>226.4</c:v>
                </c:pt>
                <c:pt idx="197">
                  <c:v>219</c:v>
                </c:pt>
                <c:pt idx="198">
                  <c:v>222.8</c:v>
                </c:pt>
                <c:pt idx="199">
                  <c:v>223.4</c:v>
                </c:pt>
                <c:pt idx="200">
                  <c:v>220.7</c:v>
                </c:pt>
                <c:pt idx="201">
                  <c:v>215.2</c:v>
                </c:pt>
                <c:pt idx="202">
                  <c:v>217.5</c:v>
                </c:pt>
                <c:pt idx="203">
                  <c:v>217.8</c:v>
                </c:pt>
                <c:pt idx="204">
                  <c:v>216.1</c:v>
                </c:pt>
                <c:pt idx="205">
                  <c:v>214.9</c:v>
                </c:pt>
                <c:pt idx="206">
                  <c:v>217.1</c:v>
                </c:pt>
                <c:pt idx="207">
                  <c:v>216.4</c:v>
                </c:pt>
                <c:pt idx="208">
                  <c:v>213</c:v>
                </c:pt>
                <c:pt idx="209">
                  <c:v>216.3</c:v>
                </c:pt>
                <c:pt idx="210">
                  <c:v>211.2</c:v>
                </c:pt>
                <c:pt idx="211">
                  <c:v>213</c:v>
                </c:pt>
                <c:pt idx="212">
                  <c:v>211.6</c:v>
                </c:pt>
                <c:pt idx="213">
                  <c:v>210.4</c:v>
                </c:pt>
                <c:pt idx="214">
                  <c:v>212.4</c:v>
                </c:pt>
                <c:pt idx="215">
                  <c:v>211.1</c:v>
                </c:pt>
                <c:pt idx="216">
                  <c:v>206.8</c:v>
                </c:pt>
                <c:pt idx="217">
                  <c:v>206.1</c:v>
                </c:pt>
                <c:pt idx="218">
                  <c:v>209.7</c:v>
                </c:pt>
                <c:pt idx="219">
                  <c:v>206.1</c:v>
                </c:pt>
                <c:pt idx="220">
                  <c:v>206.9</c:v>
                </c:pt>
                <c:pt idx="221">
                  <c:v>207.1</c:v>
                </c:pt>
                <c:pt idx="222">
                  <c:v>207.8</c:v>
                </c:pt>
                <c:pt idx="223">
                  <c:v>202.2</c:v>
                </c:pt>
                <c:pt idx="224">
                  <c:v>203.9</c:v>
                </c:pt>
                <c:pt idx="225">
                  <c:v>197.9</c:v>
                </c:pt>
                <c:pt idx="226">
                  <c:v>201.5</c:v>
                </c:pt>
                <c:pt idx="227">
                  <c:v>200.8</c:v>
                </c:pt>
                <c:pt idx="228">
                  <c:v>194.9</c:v>
                </c:pt>
                <c:pt idx="229">
                  <c:v>202.1</c:v>
                </c:pt>
                <c:pt idx="230">
                  <c:v>194.4</c:v>
                </c:pt>
                <c:pt idx="231">
                  <c:v>200.1</c:v>
                </c:pt>
                <c:pt idx="232">
                  <c:v>199.7</c:v>
                </c:pt>
                <c:pt idx="233">
                  <c:v>198.8</c:v>
                </c:pt>
                <c:pt idx="234">
                  <c:v>195.2</c:v>
                </c:pt>
                <c:pt idx="235">
                  <c:v>195.2</c:v>
                </c:pt>
                <c:pt idx="236">
                  <c:v>194.9</c:v>
                </c:pt>
                <c:pt idx="237">
                  <c:v>197.6</c:v>
                </c:pt>
                <c:pt idx="238">
                  <c:v>195.6</c:v>
                </c:pt>
                <c:pt idx="239">
                  <c:v>192.9</c:v>
                </c:pt>
                <c:pt idx="240">
                  <c:v>188.2</c:v>
                </c:pt>
                <c:pt idx="241">
                  <c:v>192.8</c:v>
                </c:pt>
                <c:pt idx="242">
                  <c:v>187.4</c:v>
                </c:pt>
                <c:pt idx="243">
                  <c:v>191.4</c:v>
                </c:pt>
                <c:pt idx="244">
                  <c:v>191.6</c:v>
                </c:pt>
                <c:pt idx="245">
                  <c:v>190</c:v>
                </c:pt>
                <c:pt idx="246">
                  <c:v>188.3</c:v>
                </c:pt>
                <c:pt idx="247">
                  <c:v>189.1</c:v>
                </c:pt>
                <c:pt idx="248">
                  <c:v>188.3</c:v>
                </c:pt>
                <c:pt idx="249">
                  <c:v>188.6</c:v>
                </c:pt>
                <c:pt idx="250">
                  <c:v>186.7</c:v>
                </c:pt>
                <c:pt idx="251">
                  <c:v>188.6</c:v>
                </c:pt>
                <c:pt idx="252">
                  <c:v>188.4</c:v>
                </c:pt>
                <c:pt idx="253">
                  <c:v>185.7</c:v>
                </c:pt>
                <c:pt idx="254">
                  <c:v>184.2</c:v>
                </c:pt>
                <c:pt idx="255">
                  <c:v>186</c:v>
                </c:pt>
                <c:pt idx="256">
                  <c:v>179.5</c:v>
                </c:pt>
                <c:pt idx="257">
                  <c:v>181.3</c:v>
                </c:pt>
                <c:pt idx="258">
                  <c:v>181.9</c:v>
                </c:pt>
                <c:pt idx="259">
                  <c:v>184.8</c:v>
                </c:pt>
                <c:pt idx="260">
                  <c:v>181.3</c:v>
                </c:pt>
                <c:pt idx="261">
                  <c:v>179.5</c:v>
                </c:pt>
                <c:pt idx="262">
                  <c:v>182.5</c:v>
                </c:pt>
                <c:pt idx="263">
                  <c:v>181.1</c:v>
                </c:pt>
                <c:pt idx="264">
                  <c:v>181.3</c:v>
                </c:pt>
                <c:pt idx="265">
                  <c:v>176.8</c:v>
                </c:pt>
                <c:pt idx="266">
                  <c:v>178.4</c:v>
                </c:pt>
                <c:pt idx="267">
                  <c:v>176.9</c:v>
                </c:pt>
                <c:pt idx="268">
                  <c:v>176.5</c:v>
                </c:pt>
                <c:pt idx="269">
                  <c:v>177.9</c:v>
                </c:pt>
                <c:pt idx="270">
                  <c:v>178.3</c:v>
                </c:pt>
                <c:pt idx="271">
                  <c:v>178.4</c:v>
                </c:pt>
                <c:pt idx="272">
                  <c:v>177</c:v>
                </c:pt>
                <c:pt idx="273">
                  <c:v>174.3</c:v>
                </c:pt>
                <c:pt idx="274">
                  <c:v>176.1</c:v>
                </c:pt>
                <c:pt idx="275">
                  <c:v>174.9</c:v>
                </c:pt>
                <c:pt idx="276">
                  <c:v>172.1</c:v>
                </c:pt>
                <c:pt idx="277">
                  <c:v>172.1</c:v>
                </c:pt>
                <c:pt idx="278">
                  <c:v>174.8</c:v>
                </c:pt>
                <c:pt idx="279">
                  <c:v>169.5</c:v>
                </c:pt>
                <c:pt idx="280">
                  <c:v>169.1</c:v>
                </c:pt>
                <c:pt idx="281">
                  <c:v>171.1</c:v>
                </c:pt>
                <c:pt idx="282">
                  <c:v>167.7</c:v>
                </c:pt>
                <c:pt idx="283">
                  <c:v>170.1</c:v>
                </c:pt>
                <c:pt idx="284">
                  <c:v>165.3</c:v>
                </c:pt>
                <c:pt idx="285">
                  <c:v>170.2</c:v>
                </c:pt>
                <c:pt idx="286">
                  <c:v>169.5</c:v>
                </c:pt>
                <c:pt idx="287">
                  <c:v>168.9</c:v>
                </c:pt>
                <c:pt idx="288">
                  <c:v>165.6</c:v>
                </c:pt>
                <c:pt idx="289">
                  <c:v>169.5</c:v>
                </c:pt>
                <c:pt idx="290">
                  <c:v>167.4</c:v>
                </c:pt>
                <c:pt idx="291">
                  <c:v>165.7</c:v>
                </c:pt>
                <c:pt idx="292">
                  <c:v>167.3</c:v>
                </c:pt>
                <c:pt idx="293">
                  <c:v>166.1</c:v>
                </c:pt>
                <c:pt idx="294">
                  <c:v>166.2</c:v>
                </c:pt>
                <c:pt idx="295">
                  <c:v>164.8</c:v>
                </c:pt>
                <c:pt idx="296">
                  <c:v>165.2</c:v>
                </c:pt>
                <c:pt idx="297">
                  <c:v>166.5</c:v>
                </c:pt>
                <c:pt idx="298">
                  <c:v>163.9</c:v>
                </c:pt>
                <c:pt idx="299">
                  <c:v>164.3</c:v>
                </c:pt>
                <c:pt idx="300">
                  <c:v>159.1</c:v>
                </c:pt>
                <c:pt idx="301">
                  <c:v>153.19999999999999</c:v>
                </c:pt>
                <c:pt idx="302">
                  <c:v>155.69999999999999</c:v>
                </c:pt>
                <c:pt idx="303">
                  <c:v>153.9</c:v>
                </c:pt>
                <c:pt idx="304">
                  <c:v>154.1</c:v>
                </c:pt>
                <c:pt idx="305">
                  <c:v>156.1</c:v>
                </c:pt>
                <c:pt idx="306">
                  <c:v>152.80000000000001</c:v>
                </c:pt>
                <c:pt idx="307">
                  <c:v>139.30000000000001</c:v>
                </c:pt>
                <c:pt idx="308">
                  <c:v>120.8</c:v>
                </c:pt>
                <c:pt idx="309">
                  <c:v>110.1</c:v>
                </c:pt>
                <c:pt idx="310">
                  <c:v>129.6</c:v>
                </c:pt>
                <c:pt idx="311">
                  <c:v>126.5</c:v>
                </c:pt>
                <c:pt idx="312">
                  <c:v>132.1</c:v>
                </c:pt>
                <c:pt idx="313">
                  <c:v>138.80000000000001</c:v>
                </c:pt>
                <c:pt idx="314">
                  <c:v>138.4</c:v>
                </c:pt>
                <c:pt idx="315">
                  <c:v>139.30000000000001</c:v>
                </c:pt>
                <c:pt idx="316">
                  <c:v>139.30000000000001</c:v>
                </c:pt>
                <c:pt idx="317">
                  <c:v>137.6</c:v>
                </c:pt>
                <c:pt idx="318">
                  <c:v>138.1</c:v>
                </c:pt>
                <c:pt idx="319">
                  <c:v>137.19999999999999</c:v>
                </c:pt>
                <c:pt idx="320">
                  <c:v>132.80000000000001</c:v>
                </c:pt>
                <c:pt idx="321">
                  <c:v>134.9</c:v>
                </c:pt>
                <c:pt idx="322">
                  <c:v>127.2</c:v>
                </c:pt>
                <c:pt idx="323">
                  <c:v>136.6</c:v>
                </c:pt>
                <c:pt idx="324">
                  <c:v>138.80000000000001</c:v>
                </c:pt>
                <c:pt idx="325">
                  <c:v>141.30000000000001</c:v>
                </c:pt>
                <c:pt idx="326">
                  <c:v>138.19999999999999</c:v>
                </c:pt>
                <c:pt idx="327">
                  <c:v>139.80000000000001</c:v>
                </c:pt>
                <c:pt idx="328">
                  <c:v>141.30000000000001</c:v>
                </c:pt>
                <c:pt idx="329">
                  <c:v>137.30000000000001</c:v>
                </c:pt>
                <c:pt idx="330">
                  <c:v>135.5</c:v>
                </c:pt>
                <c:pt idx="331">
                  <c:v>134.5</c:v>
                </c:pt>
                <c:pt idx="332">
                  <c:v>133.69999999999999</c:v>
                </c:pt>
                <c:pt idx="333">
                  <c:v>130.5</c:v>
                </c:pt>
                <c:pt idx="334">
                  <c:v>133.1</c:v>
                </c:pt>
                <c:pt idx="335">
                  <c:v>135.1</c:v>
                </c:pt>
                <c:pt idx="336">
                  <c:v>137.9</c:v>
                </c:pt>
                <c:pt idx="337">
                  <c:v>138.6</c:v>
                </c:pt>
                <c:pt idx="338">
                  <c:v>133.6</c:v>
                </c:pt>
                <c:pt idx="339">
                  <c:v>134.6</c:v>
                </c:pt>
                <c:pt idx="340">
                  <c:v>135.9</c:v>
                </c:pt>
                <c:pt idx="341">
                  <c:v>134.19999999999999</c:v>
                </c:pt>
                <c:pt idx="342">
                  <c:v>135</c:v>
                </c:pt>
                <c:pt idx="343">
                  <c:v>132.5</c:v>
                </c:pt>
                <c:pt idx="344">
                  <c:v>130.5</c:v>
                </c:pt>
                <c:pt idx="345">
                  <c:v>129.30000000000001</c:v>
                </c:pt>
                <c:pt idx="346">
                  <c:v>132.9</c:v>
                </c:pt>
                <c:pt idx="347">
                  <c:v>134.1</c:v>
                </c:pt>
                <c:pt idx="348">
                  <c:v>132.80000000000001</c:v>
                </c:pt>
                <c:pt idx="349">
                  <c:v>127.9</c:v>
                </c:pt>
                <c:pt idx="350">
                  <c:v>128.4</c:v>
                </c:pt>
                <c:pt idx="351">
                  <c:v>130.80000000000001</c:v>
                </c:pt>
                <c:pt idx="352">
                  <c:v>129.1</c:v>
                </c:pt>
                <c:pt idx="353">
                  <c:v>128.5</c:v>
                </c:pt>
                <c:pt idx="354">
                  <c:v>126.4</c:v>
                </c:pt>
                <c:pt idx="355">
                  <c:v>119.3</c:v>
                </c:pt>
                <c:pt idx="356">
                  <c:v>115.3</c:v>
                </c:pt>
                <c:pt idx="357">
                  <c:v>116.1</c:v>
                </c:pt>
                <c:pt idx="358">
                  <c:v>115.2</c:v>
                </c:pt>
                <c:pt idx="359">
                  <c:v>122.9</c:v>
                </c:pt>
                <c:pt idx="360">
                  <c:v>126.5</c:v>
                </c:pt>
                <c:pt idx="361">
                  <c:v>115.5</c:v>
                </c:pt>
                <c:pt idx="362">
                  <c:v>123.3</c:v>
                </c:pt>
                <c:pt idx="363">
                  <c:v>109.8</c:v>
                </c:pt>
                <c:pt idx="364">
                  <c:v>111.8</c:v>
                </c:pt>
                <c:pt idx="365">
                  <c:v>119.2</c:v>
                </c:pt>
                <c:pt idx="366">
                  <c:v>113.3</c:v>
                </c:pt>
                <c:pt idx="367">
                  <c:v>110.8</c:v>
                </c:pt>
                <c:pt idx="368">
                  <c:v>111.4</c:v>
                </c:pt>
                <c:pt idx="369">
                  <c:v>113</c:v>
                </c:pt>
                <c:pt idx="370">
                  <c:v>119.3</c:v>
                </c:pt>
                <c:pt idx="371">
                  <c:v>112.1</c:v>
                </c:pt>
                <c:pt idx="372">
                  <c:v>119.8</c:v>
                </c:pt>
                <c:pt idx="373">
                  <c:v>117.7</c:v>
                </c:pt>
                <c:pt idx="374">
                  <c:v>115.2</c:v>
                </c:pt>
                <c:pt idx="375">
                  <c:v>108.3</c:v>
                </c:pt>
                <c:pt idx="376">
                  <c:v>106.9</c:v>
                </c:pt>
                <c:pt idx="377">
                  <c:v>111.8</c:v>
                </c:pt>
                <c:pt idx="378">
                  <c:v>110.3</c:v>
                </c:pt>
                <c:pt idx="379">
                  <c:v>107.7</c:v>
                </c:pt>
                <c:pt idx="380">
                  <c:v>106</c:v>
                </c:pt>
                <c:pt idx="381">
                  <c:v>109.9</c:v>
                </c:pt>
                <c:pt idx="382">
                  <c:v>114.9</c:v>
                </c:pt>
                <c:pt idx="383">
                  <c:v>108.7</c:v>
                </c:pt>
                <c:pt idx="384">
                  <c:v>103.8</c:v>
                </c:pt>
                <c:pt idx="385">
                  <c:v>106.1</c:v>
                </c:pt>
                <c:pt idx="386">
                  <c:v>113.6</c:v>
                </c:pt>
                <c:pt idx="387">
                  <c:v>121.1</c:v>
                </c:pt>
                <c:pt idx="388">
                  <c:v>111.4</c:v>
                </c:pt>
                <c:pt idx="389">
                  <c:v>109.9</c:v>
                </c:pt>
                <c:pt idx="390">
                  <c:v>103.8</c:v>
                </c:pt>
                <c:pt idx="391">
                  <c:v>107.6</c:v>
                </c:pt>
                <c:pt idx="392">
                  <c:v>112.4</c:v>
                </c:pt>
                <c:pt idx="393">
                  <c:v>107.5</c:v>
                </c:pt>
                <c:pt idx="394">
                  <c:v>115.4</c:v>
                </c:pt>
                <c:pt idx="395">
                  <c:v>103.9</c:v>
                </c:pt>
                <c:pt idx="396">
                  <c:v>101.9</c:v>
                </c:pt>
                <c:pt idx="397">
                  <c:v>108</c:v>
                </c:pt>
                <c:pt idx="398">
                  <c:v>99.9</c:v>
                </c:pt>
                <c:pt idx="399">
                  <c:v>99.4</c:v>
                </c:pt>
                <c:pt idx="400">
                  <c:v>106.3</c:v>
                </c:pt>
                <c:pt idx="401">
                  <c:v>103.7</c:v>
                </c:pt>
                <c:pt idx="402">
                  <c:v>115.6</c:v>
                </c:pt>
                <c:pt idx="403">
                  <c:v>115.9</c:v>
                </c:pt>
                <c:pt idx="404">
                  <c:v>112.9</c:v>
                </c:pt>
                <c:pt idx="405">
                  <c:v>106.7</c:v>
                </c:pt>
                <c:pt idx="406">
                  <c:v>96.1</c:v>
                </c:pt>
                <c:pt idx="407">
                  <c:v>99.8</c:v>
                </c:pt>
                <c:pt idx="408">
                  <c:v>97.3</c:v>
                </c:pt>
                <c:pt idx="409">
                  <c:v>98.7</c:v>
                </c:pt>
                <c:pt idx="410">
                  <c:v>98.4</c:v>
                </c:pt>
                <c:pt idx="411">
                  <c:v>97.3</c:v>
                </c:pt>
                <c:pt idx="412">
                  <c:v>100.4</c:v>
                </c:pt>
                <c:pt idx="413">
                  <c:v>105.9</c:v>
                </c:pt>
                <c:pt idx="414">
                  <c:v>105</c:v>
                </c:pt>
                <c:pt idx="415">
                  <c:v>99.9</c:v>
                </c:pt>
                <c:pt idx="416">
                  <c:v>101.1</c:v>
                </c:pt>
                <c:pt idx="417">
                  <c:v>98.7</c:v>
                </c:pt>
                <c:pt idx="418">
                  <c:v>103.9</c:v>
                </c:pt>
                <c:pt idx="419">
                  <c:v>101.7</c:v>
                </c:pt>
                <c:pt idx="420">
                  <c:v>102.8</c:v>
                </c:pt>
                <c:pt idx="421">
                  <c:v>107.2</c:v>
                </c:pt>
                <c:pt idx="422">
                  <c:v>99.8</c:v>
                </c:pt>
                <c:pt idx="423">
                  <c:v>103.5</c:v>
                </c:pt>
                <c:pt idx="424">
                  <c:v>97.6</c:v>
                </c:pt>
                <c:pt idx="425">
                  <c:v>99.7</c:v>
                </c:pt>
                <c:pt idx="426">
                  <c:v>101.3</c:v>
                </c:pt>
                <c:pt idx="427">
                  <c:v>95.3</c:v>
                </c:pt>
                <c:pt idx="428">
                  <c:v>97.6</c:v>
                </c:pt>
                <c:pt idx="429">
                  <c:v>95</c:v>
                </c:pt>
                <c:pt idx="430">
                  <c:v>94.8</c:v>
                </c:pt>
                <c:pt idx="431">
                  <c:v>101.5</c:v>
                </c:pt>
                <c:pt idx="432">
                  <c:v>92.3</c:v>
                </c:pt>
                <c:pt idx="433">
                  <c:v>94.4</c:v>
                </c:pt>
                <c:pt idx="434">
                  <c:v>94.1</c:v>
                </c:pt>
                <c:pt idx="435">
                  <c:v>94</c:v>
                </c:pt>
                <c:pt idx="436">
                  <c:v>94.6</c:v>
                </c:pt>
                <c:pt idx="437">
                  <c:v>95.8</c:v>
                </c:pt>
                <c:pt idx="438">
                  <c:v>97.2</c:v>
                </c:pt>
                <c:pt idx="439">
                  <c:v>87.7</c:v>
                </c:pt>
                <c:pt idx="440">
                  <c:v>92.6</c:v>
                </c:pt>
                <c:pt idx="441">
                  <c:v>83.9</c:v>
                </c:pt>
                <c:pt idx="442">
                  <c:v>94</c:v>
                </c:pt>
                <c:pt idx="443">
                  <c:v>89.4</c:v>
                </c:pt>
                <c:pt idx="444">
                  <c:v>89.4</c:v>
                </c:pt>
                <c:pt idx="445">
                  <c:v>96.1</c:v>
                </c:pt>
                <c:pt idx="446">
                  <c:v>105.7</c:v>
                </c:pt>
                <c:pt idx="447">
                  <c:v>108.6</c:v>
                </c:pt>
                <c:pt idx="448">
                  <c:v>103.2</c:v>
                </c:pt>
                <c:pt idx="449">
                  <c:v>98</c:v>
                </c:pt>
                <c:pt idx="450">
                  <c:v>105.9</c:v>
                </c:pt>
                <c:pt idx="451">
                  <c:v>105.3</c:v>
                </c:pt>
                <c:pt idx="452">
                  <c:v>106.1</c:v>
                </c:pt>
                <c:pt idx="453">
                  <c:v>105.8</c:v>
                </c:pt>
                <c:pt idx="454">
                  <c:v>103.9</c:v>
                </c:pt>
                <c:pt idx="455">
                  <c:v>103.1</c:v>
                </c:pt>
                <c:pt idx="456">
                  <c:v>93.6</c:v>
                </c:pt>
                <c:pt idx="457">
                  <c:v>92.1</c:v>
                </c:pt>
                <c:pt idx="458">
                  <c:v>92.4</c:v>
                </c:pt>
                <c:pt idx="459">
                  <c:v>90.7</c:v>
                </c:pt>
                <c:pt idx="460">
                  <c:v>87.9</c:v>
                </c:pt>
                <c:pt idx="461">
                  <c:v>92.7</c:v>
                </c:pt>
                <c:pt idx="462">
                  <c:v>97.7</c:v>
                </c:pt>
                <c:pt idx="463">
                  <c:v>95.5</c:v>
                </c:pt>
                <c:pt idx="464">
                  <c:v>91.9</c:v>
                </c:pt>
                <c:pt idx="465">
                  <c:v>91</c:v>
                </c:pt>
                <c:pt idx="466">
                  <c:v>95</c:v>
                </c:pt>
                <c:pt idx="467">
                  <c:v>87</c:v>
                </c:pt>
                <c:pt idx="468">
                  <c:v>92.7</c:v>
                </c:pt>
                <c:pt idx="469">
                  <c:v>91.4</c:v>
                </c:pt>
                <c:pt idx="470">
                  <c:v>88.1</c:v>
                </c:pt>
                <c:pt idx="471">
                  <c:v>85.8</c:v>
                </c:pt>
                <c:pt idx="472">
                  <c:v>84.9</c:v>
                </c:pt>
                <c:pt idx="473">
                  <c:v>81.8</c:v>
                </c:pt>
                <c:pt idx="474">
                  <c:v>85.5</c:v>
                </c:pt>
                <c:pt idx="475">
                  <c:v>91.7</c:v>
                </c:pt>
                <c:pt idx="476">
                  <c:v>89.8</c:v>
                </c:pt>
                <c:pt idx="477">
                  <c:v>91.9</c:v>
                </c:pt>
                <c:pt idx="478">
                  <c:v>98.8</c:v>
                </c:pt>
                <c:pt idx="479">
                  <c:v>97.4</c:v>
                </c:pt>
                <c:pt idx="480">
                  <c:v>95.8</c:v>
                </c:pt>
                <c:pt idx="481">
                  <c:v>88.7</c:v>
                </c:pt>
                <c:pt idx="482">
                  <c:v>91</c:v>
                </c:pt>
                <c:pt idx="483">
                  <c:v>84.2</c:v>
                </c:pt>
                <c:pt idx="484">
                  <c:v>83.1</c:v>
                </c:pt>
                <c:pt idx="485">
                  <c:v>81.3</c:v>
                </c:pt>
                <c:pt idx="486">
                  <c:v>86.7</c:v>
                </c:pt>
                <c:pt idx="487">
                  <c:v>84.5</c:v>
                </c:pt>
                <c:pt idx="488">
                  <c:v>83.1</c:v>
                </c:pt>
                <c:pt idx="489">
                  <c:v>85.7</c:v>
                </c:pt>
                <c:pt idx="490">
                  <c:v>95.9</c:v>
                </c:pt>
                <c:pt idx="491">
                  <c:v>98.1</c:v>
                </c:pt>
                <c:pt idx="492">
                  <c:v>98.4</c:v>
                </c:pt>
                <c:pt idx="493">
                  <c:v>93.1</c:v>
                </c:pt>
                <c:pt idx="494">
                  <c:v>86.8</c:v>
                </c:pt>
                <c:pt idx="495">
                  <c:v>98.2</c:v>
                </c:pt>
                <c:pt idx="496">
                  <c:v>92.6</c:v>
                </c:pt>
                <c:pt idx="497">
                  <c:v>93.3</c:v>
                </c:pt>
                <c:pt idx="498">
                  <c:v>88.5</c:v>
                </c:pt>
              </c:numCache>
            </c:numRef>
          </c:val>
          <c:smooth val="0"/>
          <c:extLst>
            <c:ext xmlns:c16="http://schemas.microsoft.com/office/drawing/2014/chart" uri="{C3380CC4-5D6E-409C-BE32-E72D297353CC}">
              <c16:uniqueId val="{00000000-E5BB-41AE-8558-3418DD44CE85}"/>
            </c:ext>
          </c:extLst>
        </c:ser>
        <c:dLbls>
          <c:showLegendKey val="0"/>
          <c:showVal val="0"/>
          <c:showCatName val="0"/>
          <c:showSerName val="0"/>
          <c:showPercent val="0"/>
          <c:showBubbleSize val="0"/>
        </c:dLbls>
        <c:smooth val="0"/>
        <c:axId val="1507628656"/>
        <c:axId val="1703451152"/>
        <c:extLst>
          <c:ext xmlns:c15="http://schemas.microsoft.com/office/drawing/2012/chart" uri="{02D57815-91ED-43cb-92C2-25804820EDAC}">
            <c15:filteredLineSeries>
              <c15:ser>
                <c:idx val="0"/>
                <c:order val="0"/>
                <c:spPr>
                  <a:ln w="28575" cap="rnd">
                    <a:solidFill>
                      <a:schemeClr val="accent1"/>
                    </a:solidFill>
                    <a:round/>
                  </a:ln>
                  <a:effectLst/>
                </c:spPr>
                <c:marker>
                  <c:symbol val="none"/>
                </c:marker>
                <c:val>
                  <c:numRef>
                    <c:extLst>
                      <c:ext uri="{02D57815-91ED-43cb-92C2-25804820EDAC}">
                        <c15:formulaRef>
                          <c15:sqref>CLang0001!$D$18:$D$516</c15:sqref>
                        </c15:formulaRef>
                      </c:ext>
                    </c:extLst>
                    <c:numCache>
                      <c:formatCode>General</c:formatCode>
                      <c:ptCount val="499"/>
                      <c:pt idx="0">
                        <c:v>31</c:v>
                      </c:pt>
                      <c:pt idx="1">
                        <c:v>0</c:v>
                      </c:pt>
                      <c:pt idx="2">
                        <c:v>0</c:v>
                      </c:pt>
                      <c:pt idx="3">
                        <c:v>43</c:v>
                      </c:pt>
                      <c:pt idx="4">
                        <c:v>42</c:v>
                      </c:pt>
                      <c:pt idx="5">
                        <c:v>43</c:v>
                      </c:pt>
                      <c:pt idx="6">
                        <c:v>44</c:v>
                      </c:pt>
                      <c:pt idx="7">
                        <c:v>41</c:v>
                      </c:pt>
                      <c:pt idx="8">
                        <c:v>43</c:v>
                      </c:pt>
                      <c:pt idx="9">
                        <c:v>44</c:v>
                      </c:pt>
                      <c:pt idx="10">
                        <c:v>47</c:v>
                      </c:pt>
                      <c:pt idx="11">
                        <c:v>36</c:v>
                      </c:pt>
                      <c:pt idx="12">
                        <c:v>35</c:v>
                      </c:pt>
                      <c:pt idx="13">
                        <c:v>34</c:v>
                      </c:pt>
                      <c:pt idx="14">
                        <c:v>33</c:v>
                      </c:pt>
                      <c:pt idx="15">
                        <c:v>32</c:v>
                      </c:pt>
                      <c:pt idx="16">
                        <c:v>37</c:v>
                      </c:pt>
                      <c:pt idx="17">
                        <c:v>0</c:v>
                      </c:pt>
                      <c:pt idx="18">
                        <c:v>0</c:v>
                      </c:pt>
                      <c:pt idx="19">
                        <c:v>36</c:v>
                      </c:pt>
                      <c:pt idx="20">
                        <c:v>36</c:v>
                      </c:pt>
                      <c:pt idx="21">
                        <c:v>37</c:v>
                      </c:pt>
                      <c:pt idx="22">
                        <c:v>36</c:v>
                      </c:pt>
                      <c:pt idx="23">
                        <c:v>34</c:v>
                      </c:pt>
                      <c:pt idx="24">
                        <c:v>37</c:v>
                      </c:pt>
                      <c:pt idx="25">
                        <c:v>39</c:v>
                      </c:pt>
                      <c:pt idx="26">
                        <c:v>37</c:v>
                      </c:pt>
                      <c:pt idx="27">
                        <c:v>37</c:v>
                      </c:pt>
                      <c:pt idx="28">
                        <c:v>38</c:v>
                      </c:pt>
                      <c:pt idx="29">
                        <c:v>39</c:v>
                      </c:pt>
                      <c:pt idx="30">
                        <c:v>37</c:v>
                      </c:pt>
                      <c:pt idx="31">
                        <c:v>39</c:v>
                      </c:pt>
                      <c:pt idx="32">
                        <c:v>41</c:v>
                      </c:pt>
                      <c:pt idx="33">
                        <c:v>37</c:v>
                      </c:pt>
                      <c:pt idx="34">
                        <c:v>36</c:v>
                      </c:pt>
                      <c:pt idx="35">
                        <c:v>40</c:v>
                      </c:pt>
                      <c:pt idx="36">
                        <c:v>39</c:v>
                      </c:pt>
                      <c:pt idx="37">
                        <c:v>39</c:v>
                      </c:pt>
                      <c:pt idx="38">
                        <c:v>40</c:v>
                      </c:pt>
                      <c:pt idx="39">
                        <c:v>40</c:v>
                      </c:pt>
                      <c:pt idx="40">
                        <c:v>40</c:v>
                      </c:pt>
                      <c:pt idx="41">
                        <c:v>39</c:v>
                      </c:pt>
                      <c:pt idx="42">
                        <c:v>39</c:v>
                      </c:pt>
                      <c:pt idx="43">
                        <c:v>38</c:v>
                      </c:pt>
                      <c:pt idx="44">
                        <c:v>37</c:v>
                      </c:pt>
                      <c:pt idx="45">
                        <c:v>38</c:v>
                      </c:pt>
                      <c:pt idx="46">
                        <c:v>38</c:v>
                      </c:pt>
                      <c:pt idx="47">
                        <c:v>38</c:v>
                      </c:pt>
                      <c:pt idx="48">
                        <c:v>38</c:v>
                      </c:pt>
                      <c:pt idx="49">
                        <c:v>38</c:v>
                      </c:pt>
                      <c:pt idx="50">
                        <c:v>38</c:v>
                      </c:pt>
                      <c:pt idx="51">
                        <c:v>37</c:v>
                      </c:pt>
                      <c:pt idx="52">
                        <c:v>37</c:v>
                      </c:pt>
                      <c:pt idx="53">
                        <c:v>38</c:v>
                      </c:pt>
                      <c:pt idx="54">
                        <c:v>36</c:v>
                      </c:pt>
                      <c:pt idx="55">
                        <c:v>35</c:v>
                      </c:pt>
                      <c:pt idx="56">
                        <c:v>46</c:v>
                      </c:pt>
                      <c:pt idx="57">
                        <c:v>47</c:v>
                      </c:pt>
                      <c:pt idx="58">
                        <c:v>48</c:v>
                      </c:pt>
                      <c:pt idx="59">
                        <c:v>46</c:v>
                      </c:pt>
                      <c:pt idx="60">
                        <c:v>47</c:v>
                      </c:pt>
                      <c:pt idx="61">
                        <c:v>46</c:v>
                      </c:pt>
                      <c:pt idx="62">
                        <c:v>40</c:v>
                      </c:pt>
                      <c:pt idx="63">
                        <c:v>46</c:v>
                      </c:pt>
                      <c:pt idx="64">
                        <c:v>46</c:v>
                      </c:pt>
                      <c:pt idx="65">
                        <c:v>45</c:v>
                      </c:pt>
                      <c:pt idx="66">
                        <c:v>45</c:v>
                      </c:pt>
                      <c:pt idx="67">
                        <c:v>46</c:v>
                      </c:pt>
                      <c:pt idx="68">
                        <c:v>46</c:v>
                      </c:pt>
                      <c:pt idx="69">
                        <c:v>46</c:v>
                      </c:pt>
                      <c:pt idx="70">
                        <c:v>46</c:v>
                      </c:pt>
                      <c:pt idx="71">
                        <c:v>45</c:v>
                      </c:pt>
                      <c:pt idx="72">
                        <c:v>43</c:v>
                      </c:pt>
                      <c:pt idx="73">
                        <c:v>42</c:v>
                      </c:pt>
                      <c:pt idx="74">
                        <c:v>44</c:v>
                      </c:pt>
                      <c:pt idx="75">
                        <c:v>44</c:v>
                      </c:pt>
                      <c:pt idx="76">
                        <c:v>43</c:v>
                      </c:pt>
                      <c:pt idx="77">
                        <c:v>44</c:v>
                      </c:pt>
                      <c:pt idx="78">
                        <c:v>43</c:v>
                      </c:pt>
                      <c:pt idx="79">
                        <c:v>42</c:v>
                      </c:pt>
                      <c:pt idx="80">
                        <c:v>43</c:v>
                      </c:pt>
                      <c:pt idx="81">
                        <c:v>44</c:v>
                      </c:pt>
                      <c:pt idx="82">
                        <c:v>43</c:v>
                      </c:pt>
                      <c:pt idx="83">
                        <c:v>44</c:v>
                      </c:pt>
                      <c:pt idx="84">
                        <c:v>43</c:v>
                      </c:pt>
                      <c:pt idx="85">
                        <c:v>43</c:v>
                      </c:pt>
                      <c:pt idx="86">
                        <c:v>42</c:v>
                      </c:pt>
                      <c:pt idx="87">
                        <c:v>40</c:v>
                      </c:pt>
                      <c:pt idx="88">
                        <c:v>42</c:v>
                      </c:pt>
                      <c:pt idx="89">
                        <c:v>42</c:v>
                      </c:pt>
                      <c:pt idx="90">
                        <c:v>42</c:v>
                      </c:pt>
                      <c:pt idx="91">
                        <c:v>42</c:v>
                      </c:pt>
                      <c:pt idx="92">
                        <c:v>41</c:v>
                      </c:pt>
                      <c:pt idx="93">
                        <c:v>42</c:v>
                      </c:pt>
                      <c:pt idx="94">
                        <c:v>41</c:v>
                      </c:pt>
                      <c:pt idx="95">
                        <c:v>40</c:v>
                      </c:pt>
                      <c:pt idx="96">
                        <c:v>40</c:v>
                      </c:pt>
                      <c:pt idx="97">
                        <c:v>41</c:v>
                      </c:pt>
                      <c:pt idx="98">
                        <c:v>38</c:v>
                      </c:pt>
                      <c:pt idx="99">
                        <c:v>38</c:v>
                      </c:pt>
                      <c:pt idx="100">
                        <c:v>41</c:v>
                      </c:pt>
                      <c:pt idx="101">
                        <c:v>40</c:v>
                      </c:pt>
                      <c:pt idx="102">
                        <c:v>40</c:v>
                      </c:pt>
                      <c:pt idx="103">
                        <c:v>40</c:v>
                      </c:pt>
                      <c:pt idx="104">
                        <c:v>40</c:v>
                      </c:pt>
                      <c:pt idx="105">
                        <c:v>40</c:v>
                      </c:pt>
                      <c:pt idx="106">
                        <c:v>40</c:v>
                      </c:pt>
                      <c:pt idx="107">
                        <c:v>39</c:v>
                      </c:pt>
                      <c:pt idx="108">
                        <c:v>39</c:v>
                      </c:pt>
                      <c:pt idx="109">
                        <c:v>38</c:v>
                      </c:pt>
                      <c:pt idx="110">
                        <c:v>39</c:v>
                      </c:pt>
                      <c:pt idx="111">
                        <c:v>33</c:v>
                      </c:pt>
                      <c:pt idx="112">
                        <c:v>39</c:v>
                      </c:pt>
                      <c:pt idx="113">
                        <c:v>39</c:v>
                      </c:pt>
                      <c:pt idx="114">
                        <c:v>38</c:v>
                      </c:pt>
                      <c:pt idx="115">
                        <c:v>37</c:v>
                      </c:pt>
                      <c:pt idx="116">
                        <c:v>36</c:v>
                      </c:pt>
                      <c:pt idx="117">
                        <c:v>39</c:v>
                      </c:pt>
                      <c:pt idx="118">
                        <c:v>39</c:v>
                      </c:pt>
                      <c:pt idx="119">
                        <c:v>38</c:v>
                      </c:pt>
                      <c:pt idx="120">
                        <c:v>36</c:v>
                      </c:pt>
                      <c:pt idx="121">
                        <c:v>38</c:v>
                      </c:pt>
                      <c:pt idx="122">
                        <c:v>38</c:v>
                      </c:pt>
                      <c:pt idx="123">
                        <c:v>38</c:v>
                      </c:pt>
                      <c:pt idx="124">
                        <c:v>36</c:v>
                      </c:pt>
                      <c:pt idx="125">
                        <c:v>37</c:v>
                      </c:pt>
                      <c:pt idx="126">
                        <c:v>37</c:v>
                      </c:pt>
                      <c:pt idx="127">
                        <c:v>37</c:v>
                      </c:pt>
                      <c:pt idx="128">
                        <c:v>37</c:v>
                      </c:pt>
                      <c:pt idx="129">
                        <c:v>37</c:v>
                      </c:pt>
                      <c:pt idx="130">
                        <c:v>37</c:v>
                      </c:pt>
                      <c:pt idx="131">
                        <c:v>34</c:v>
                      </c:pt>
                      <c:pt idx="132">
                        <c:v>36</c:v>
                      </c:pt>
                      <c:pt idx="133">
                        <c:v>36</c:v>
                      </c:pt>
                      <c:pt idx="134">
                        <c:v>35</c:v>
                      </c:pt>
                      <c:pt idx="135">
                        <c:v>33</c:v>
                      </c:pt>
                      <c:pt idx="136">
                        <c:v>36</c:v>
                      </c:pt>
                      <c:pt idx="137">
                        <c:v>36</c:v>
                      </c:pt>
                      <c:pt idx="138">
                        <c:v>36</c:v>
                      </c:pt>
                      <c:pt idx="139">
                        <c:v>36</c:v>
                      </c:pt>
                      <c:pt idx="140">
                        <c:v>36</c:v>
                      </c:pt>
                      <c:pt idx="141">
                        <c:v>36</c:v>
                      </c:pt>
                      <c:pt idx="142">
                        <c:v>36</c:v>
                      </c:pt>
                      <c:pt idx="143">
                        <c:v>35</c:v>
                      </c:pt>
                      <c:pt idx="144">
                        <c:v>36</c:v>
                      </c:pt>
                      <c:pt idx="145">
                        <c:v>32</c:v>
                      </c:pt>
                      <c:pt idx="146">
                        <c:v>32</c:v>
                      </c:pt>
                      <c:pt idx="147">
                        <c:v>35</c:v>
                      </c:pt>
                      <c:pt idx="148">
                        <c:v>34</c:v>
                      </c:pt>
                      <c:pt idx="149">
                        <c:v>34</c:v>
                      </c:pt>
                      <c:pt idx="150">
                        <c:v>34</c:v>
                      </c:pt>
                      <c:pt idx="151">
                        <c:v>34</c:v>
                      </c:pt>
                      <c:pt idx="152">
                        <c:v>33</c:v>
                      </c:pt>
                      <c:pt idx="153">
                        <c:v>34</c:v>
                      </c:pt>
                      <c:pt idx="154">
                        <c:v>34</c:v>
                      </c:pt>
                      <c:pt idx="155">
                        <c:v>31</c:v>
                      </c:pt>
                      <c:pt idx="156">
                        <c:v>34</c:v>
                      </c:pt>
                      <c:pt idx="157">
                        <c:v>34</c:v>
                      </c:pt>
                      <c:pt idx="158">
                        <c:v>33</c:v>
                      </c:pt>
                      <c:pt idx="159">
                        <c:v>34</c:v>
                      </c:pt>
                      <c:pt idx="160">
                        <c:v>33</c:v>
                      </c:pt>
                      <c:pt idx="161">
                        <c:v>34</c:v>
                      </c:pt>
                      <c:pt idx="162">
                        <c:v>33</c:v>
                      </c:pt>
                      <c:pt idx="163">
                        <c:v>33</c:v>
                      </c:pt>
                      <c:pt idx="164">
                        <c:v>31</c:v>
                      </c:pt>
                      <c:pt idx="165">
                        <c:v>33</c:v>
                      </c:pt>
                      <c:pt idx="166">
                        <c:v>33</c:v>
                      </c:pt>
                      <c:pt idx="167">
                        <c:v>33</c:v>
                      </c:pt>
                      <c:pt idx="168">
                        <c:v>32</c:v>
                      </c:pt>
                      <c:pt idx="169">
                        <c:v>32</c:v>
                      </c:pt>
                      <c:pt idx="170">
                        <c:v>32</c:v>
                      </c:pt>
                      <c:pt idx="171">
                        <c:v>31</c:v>
                      </c:pt>
                      <c:pt idx="172">
                        <c:v>33</c:v>
                      </c:pt>
                      <c:pt idx="173">
                        <c:v>32</c:v>
                      </c:pt>
                      <c:pt idx="174">
                        <c:v>32</c:v>
                      </c:pt>
                      <c:pt idx="175">
                        <c:v>32</c:v>
                      </c:pt>
                      <c:pt idx="176">
                        <c:v>33</c:v>
                      </c:pt>
                      <c:pt idx="177">
                        <c:v>32</c:v>
                      </c:pt>
                      <c:pt idx="178">
                        <c:v>32</c:v>
                      </c:pt>
                      <c:pt idx="179">
                        <c:v>32</c:v>
                      </c:pt>
                      <c:pt idx="180">
                        <c:v>32</c:v>
                      </c:pt>
                      <c:pt idx="181">
                        <c:v>32</c:v>
                      </c:pt>
                      <c:pt idx="182">
                        <c:v>31</c:v>
                      </c:pt>
                      <c:pt idx="183">
                        <c:v>31</c:v>
                      </c:pt>
                      <c:pt idx="184">
                        <c:v>31</c:v>
                      </c:pt>
                      <c:pt idx="185">
                        <c:v>31</c:v>
                      </c:pt>
                      <c:pt idx="186">
                        <c:v>31</c:v>
                      </c:pt>
                      <c:pt idx="187">
                        <c:v>31</c:v>
                      </c:pt>
                      <c:pt idx="188">
                        <c:v>31</c:v>
                      </c:pt>
                      <c:pt idx="189">
                        <c:v>31</c:v>
                      </c:pt>
                      <c:pt idx="190">
                        <c:v>31</c:v>
                      </c:pt>
                      <c:pt idx="191">
                        <c:v>31</c:v>
                      </c:pt>
                      <c:pt idx="192">
                        <c:v>30</c:v>
                      </c:pt>
                      <c:pt idx="193">
                        <c:v>30</c:v>
                      </c:pt>
                      <c:pt idx="194">
                        <c:v>30</c:v>
                      </c:pt>
                      <c:pt idx="195">
                        <c:v>30</c:v>
                      </c:pt>
                      <c:pt idx="196">
                        <c:v>30</c:v>
                      </c:pt>
                      <c:pt idx="197">
                        <c:v>29</c:v>
                      </c:pt>
                      <c:pt idx="198">
                        <c:v>29</c:v>
                      </c:pt>
                      <c:pt idx="199">
                        <c:v>31</c:v>
                      </c:pt>
                      <c:pt idx="200">
                        <c:v>31</c:v>
                      </c:pt>
                      <c:pt idx="201">
                        <c:v>30</c:v>
                      </c:pt>
                      <c:pt idx="202">
                        <c:v>28</c:v>
                      </c:pt>
                      <c:pt idx="203">
                        <c:v>29</c:v>
                      </c:pt>
                      <c:pt idx="204">
                        <c:v>30</c:v>
                      </c:pt>
                      <c:pt idx="205">
                        <c:v>30</c:v>
                      </c:pt>
                      <c:pt idx="206">
                        <c:v>30</c:v>
                      </c:pt>
                      <c:pt idx="207">
                        <c:v>30</c:v>
                      </c:pt>
                      <c:pt idx="208">
                        <c:v>30</c:v>
                      </c:pt>
                      <c:pt idx="209">
                        <c:v>29</c:v>
                      </c:pt>
                      <c:pt idx="210">
                        <c:v>29</c:v>
                      </c:pt>
                      <c:pt idx="211">
                        <c:v>29</c:v>
                      </c:pt>
                      <c:pt idx="212">
                        <c:v>29</c:v>
                      </c:pt>
                      <c:pt idx="213">
                        <c:v>30</c:v>
                      </c:pt>
                      <c:pt idx="214">
                        <c:v>29</c:v>
                      </c:pt>
                      <c:pt idx="215">
                        <c:v>29</c:v>
                      </c:pt>
                      <c:pt idx="216">
                        <c:v>29</c:v>
                      </c:pt>
                      <c:pt idx="217">
                        <c:v>26</c:v>
                      </c:pt>
                      <c:pt idx="218">
                        <c:v>29</c:v>
                      </c:pt>
                      <c:pt idx="219">
                        <c:v>28</c:v>
                      </c:pt>
                      <c:pt idx="220">
                        <c:v>29</c:v>
                      </c:pt>
                      <c:pt idx="221">
                        <c:v>29</c:v>
                      </c:pt>
                      <c:pt idx="222">
                        <c:v>29</c:v>
                      </c:pt>
                      <c:pt idx="223">
                        <c:v>29</c:v>
                      </c:pt>
                      <c:pt idx="224">
                        <c:v>27</c:v>
                      </c:pt>
                      <c:pt idx="225">
                        <c:v>26</c:v>
                      </c:pt>
                      <c:pt idx="226">
                        <c:v>27</c:v>
                      </c:pt>
                      <c:pt idx="227">
                        <c:v>28</c:v>
                      </c:pt>
                      <c:pt idx="228">
                        <c:v>27</c:v>
                      </c:pt>
                      <c:pt idx="229">
                        <c:v>29</c:v>
                      </c:pt>
                      <c:pt idx="230">
                        <c:v>25</c:v>
                      </c:pt>
                      <c:pt idx="231">
                        <c:v>27</c:v>
                      </c:pt>
                      <c:pt idx="232">
                        <c:v>26</c:v>
                      </c:pt>
                      <c:pt idx="233">
                        <c:v>28</c:v>
                      </c:pt>
                      <c:pt idx="234">
                        <c:v>28</c:v>
                      </c:pt>
                      <c:pt idx="235">
                        <c:v>27</c:v>
                      </c:pt>
                      <c:pt idx="236">
                        <c:v>27</c:v>
                      </c:pt>
                      <c:pt idx="237">
                        <c:v>28</c:v>
                      </c:pt>
                      <c:pt idx="238">
                        <c:v>28</c:v>
                      </c:pt>
                      <c:pt idx="239">
                        <c:v>27</c:v>
                      </c:pt>
                      <c:pt idx="240">
                        <c:v>28</c:v>
                      </c:pt>
                      <c:pt idx="241">
                        <c:v>28</c:v>
                      </c:pt>
                      <c:pt idx="242">
                        <c:v>28</c:v>
                      </c:pt>
                      <c:pt idx="243">
                        <c:v>27</c:v>
                      </c:pt>
                      <c:pt idx="244">
                        <c:v>27</c:v>
                      </c:pt>
                      <c:pt idx="245">
                        <c:v>28</c:v>
                      </c:pt>
                      <c:pt idx="246">
                        <c:v>27</c:v>
                      </c:pt>
                      <c:pt idx="247">
                        <c:v>28</c:v>
                      </c:pt>
                      <c:pt idx="248">
                        <c:v>27</c:v>
                      </c:pt>
                      <c:pt idx="249">
                        <c:v>27</c:v>
                      </c:pt>
                      <c:pt idx="250">
                        <c:v>27</c:v>
                      </c:pt>
                      <c:pt idx="251">
                        <c:v>27</c:v>
                      </c:pt>
                      <c:pt idx="252">
                        <c:v>27</c:v>
                      </c:pt>
                      <c:pt idx="253">
                        <c:v>27</c:v>
                      </c:pt>
                      <c:pt idx="254">
                        <c:v>27</c:v>
                      </c:pt>
                      <c:pt idx="255">
                        <c:v>28</c:v>
                      </c:pt>
                      <c:pt idx="256">
                        <c:v>25</c:v>
                      </c:pt>
                      <c:pt idx="257">
                        <c:v>27</c:v>
                      </c:pt>
                      <c:pt idx="258">
                        <c:v>27</c:v>
                      </c:pt>
                      <c:pt idx="259">
                        <c:v>27</c:v>
                      </c:pt>
                      <c:pt idx="260">
                        <c:v>27</c:v>
                      </c:pt>
                      <c:pt idx="261">
                        <c:v>27</c:v>
                      </c:pt>
                      <c:pt idx="262">
                        <c:v>26</c:v>
                      </c:pt>
                      <c:pt idx="263">
                        <c:v>27</c:v>
                      </c:pt>
                      <c:pt idx="264">
                        <c:v>27</c:v>
                      </c:pt>
                      <c:pt idx="265">
                        <c:v>26</c:v>
                      </c:pt>
                      <c:pt idx="266">
                        <c:v>26</c:v>
                      </c:pt>
                      <c:pt idx="267">
                        <c:v>26</c:v>
                      </c:pt>
                      <c:pt idx="268">
                        <c:v>27</c:v>
                      </c:pt>
                      <c:pt idx="269">
                        <c:v>26</c:v>
                      </c:pt>
                      <c:pt idx="270">
                        <c:v>25</c:v>
                      </c:pt>
                      <c:pt idx="271">
                        <c:v>26</c:v>
                      </c:pt>
                      <c:pt idx="272">
                        <c:v>26</c:v>
                      </c:pt>
                      <c:pt idx="273">
                        <c:v>25</c:v>
                      </c:pt>
                      <c:pt idx="274">
                        <c:v>26</c:v>
                      </c:pt>
                      <c:pt idx="275">
                        <c:v>26</c:v>
                      </c:pt>
                      <c:pt idx="276">
                        <c:v>26</c:v>
                      </c:pt>
                      <c:pt idx="277">
                        <c:v>26</c:v>
                      </c:pt>
                      <c:pt idx="278">
                        <c:v>25</c:v>
                      </c:pt>
                      <c:pt idx="279">
                        <c:v>25</c:v>
                      </c:pt>
                      <c:pt idx="280">
                        <c:v>25</c:v>
                      </c:pt>
                      <c:pt idx="281">
                        <c:v>25</c:v>
                      </c:pt>
                      <c:pt idx="282">
                        <c:v>24</c:v>
                      </c:pt>
                      <c:pt idx="283">
                        <c:v>25</c:v>
                      </c:pt>
                      <c:pt idx="284">
                        <c:v>22</c:v>
                      </c:pt>
                      <c:pt idx="285">
                        <c:v>24</c:v>
                      </c:pt>
                      <c:pt idx="286">
                        <c:v>25</c:v>
                      </c:pt>
                      <c:pt idx="287">
                        <c:v>25</c:v>
                      </c:pt>
                      <c:pt idx="288">
                        <c:v>24</c:v>
                      </c:pt>
                      <c:pt idx="289">
                        <c:v>25</c:v>
                      </c:pt>
                      <c:pt idx="290">
                        <c:v>25</c:v>
                      </c:pt>
                      <c:pt idx="291">
                        <c:v>26</c:v>
                      </c:pt>
                      <c:pt idx="292">
                        <c:v>26</c:v>
                      </c:pt>
                      <c:pt idx="293">
                        <c:v>25</c:v>
                      </c:pt>
                      <c:pt idx="294">
                        <c:v>25</c:v>
                      </c:pt>
                      <c:pt idx="295">
                        <c:v>25</c:v>
                      </c:pt>
                      <c:pt idx="296">
                        <c:v>25</c:v>
                      </c:pt>
                      <c:pt idx="297">
                        <c:v>25</c:v>
                      </c:pt>
                      <c:pt idx="298">
                        <c:v>25</c:v>
                      </c:pt>
                      <c:pt idx="299">
                        <c:v>26</c:v>
                      </c:pt>
                      <c:pt idx="300">
                        <c:v>24</c:v>
                      </c:pt>
                      <c:pt idx="301">
                        <c:v>23</c:v>
                      </c:pt>
                      <c:pt idx="302">
                        <c:v>24</c:v>
                      </c:pt>
                      <c:pt idx="303">
                        <c:v>23</c:v>
                      </c:pt>
                      <c:pt idx="304">
                        <c:v>23</c:v>
                      </c:pt>
                      <c:pt idx="305">
                        <c:v>24</c:v>
                      </c:pt>
                      <c:pt idx="306">
                        <c:v>23</c:v>
                      </c:pt>
                      <c:pt idx="307">
                        <c:v>20</c:v>
                      </c:pt>
                      <c:pt idx="308">
                        <c:v>15</c:v>
                      </c:pt>
                      <c:pt idx="309">
                        <c:v>18</c:v>
                      </c:pt>
                      <c:pt idx="310">
                        <c:v>20</c:v>
                      </c:pt>
                      <c:pt idx="311">
                        <c:v>18</c:v>
                      </c:pt>
                      <c:pt idx="312">
                        <c:v>21</c:v>
                      </c:pt>
                      <c:pt idx="313">
                        <c:v>22</c:v>
                      </c:pt>
                      <c:pt idx="314">
                        <c:v>22</c:v>
                      </c:pt>
                      <c:pt idx="315">
                        <c:v>19</c:v>
                      </c:pt>
                      <c:pt idx="316">
                        <c:v>21</c:v>
                      </c:pt>
                      <c:pt idx="317">
                        <c:v>22</c:v>
                      </c:pt>
                      <c:pt idx="318">
                        <c:v>21</c:v>
                      </c:pt>
                      <c:pt idx="319">
                        <c:v>22</c:v>
                      </c:pt>
                      <c:pt idx="320">
                        <c:v>22</c:v>
                      </c:pt>
                      <c:pt idx="321">
                        <c:v>21</c:v>
                      </c:pt>
                      <c:pt idx="322">
                        <c:v>20</c:v>
                      </c:pt>
                      <c:pt idx="323">
                        <c:v>22</c:v>
                      </c:pt>
                      <c:pt idx="324">
                        <c:v>21</c:v>
                      </c:pt>
                      <c:pt idx="325">
                        <c:v>23</c:v>
                      </c:pt>
                      <c:pt idx="326">
                        <c:v>22</c:v>
                      </c:pt>
                      <c:pt idx="327">
                        <c:v>22</c:v>
                      </c:pt>
                      <c:pt idx="328">
                        <c:v>22</c:v>
                      </c:pt>
                      <c:pt idx="329">
                        <c:v>22</c:v>
                      </c:pt>
                      <c:pt idx="330">
                        <c:v>21</c:v>
                      </c:pt>
                      <c:pt idx="331">
                        <c:v>21</c:v>
                      </c:pt>
                      <c:pt idx="332">
                        <c:v>21</c:v>
                      </c:pt>
                      <c:pt idx="333">
                        <c:v>19</c:v>
                      </c:pt>
                      <c:pt idx="334">
                        <c:v>20</c:v>
                      </c:pt>
                      <c:pt idx="335">
                        <c:v>22</c:v>
                      </c:pt>
                      <c:pt idx="336">
                        <c:v>22</c:v>
                      </c:pt>
                      <c:pt idx="337">
                        <c:v>22</c:v>
                      </c:pt>
                      <c:pt idx="338">
                        <c:v>22</c:v>
                      </c:pt>
                      <c:pt idx="339">
                        <c:v>21</c:v>
                      </c:pt>
                      <c:pt idx="340">
                        <c:v>20</c:v>
                      </c:pt>
                      <c:pt idx="341">
                        <c:v>19</c:v>
                      </c:pt>
                      <c:pt idx="342">
                        <c:v>22</c:v>
                      </c:pt>
                      <c:pt idx="343">
                        <c:v>20</c:v>
                      </c:pt>
                      <c:pt idx="344">
                        <c:v>20</c:v>
                      </c:pt>
                      <c:pt idx="345">
                        <c:v>21</c:v>
                      </c:pt>
                      <c:pt idx="346">
                        <c:v>22</c:v>
                      </c:pt>
                      <c:pt idx="347">
                        <c:v>21</c:v>
                      </c:pt>
                      <c:pt idx="348">
                        <c:v>21</c:v>
                      </c:pt>
                      <c:pt idx="349">
                        <c:v>21</c:v>
                      </c:pt>
                      <c:pt idx="350">
                        <c:v>22</c:v>
                      </c:pt>
                      <c:pt idx="351">
                        <c:v>21</c:v>
                      </c:pt>
                      <c:pt idx="352">
                        <c:v>21</c:v>
                      </c:pt>
                      <c:pt idx="353">
                        <c:v>21</c:v>
                      </c:pt>
                      <c:pt idx="354">
                        <c:v>21</c:v>
                      </c:pt>
                      <c:pt idx="355">
                        <c:v>21</c:v>
                      </c:pt>
                      <c:pt idx="356">
                        <c:v>18</c:v>
                      </c:pt>
                      <c:pt idx="357">
                        <c:v>20</c:v>
                      </c:pt>
                      <c:pt idx="358">
                        <c:v>19</c:v>
                      </c:pt>
                      <c:pt idx="359">
                        <c:v>20</c:v>
                      </c:pt>
                      <c:pt idx="360">
                        <c:v>19</c:v>
                      </c:pt>
                      <c:pt idx="361">
                        <c:v>19</c:v>
                      </c:pt>
                      <c:pt idx="362">
                        <c:v>21</c:v>
                      </c:pt>
                      <c:pt idx="363">
                        <c:v>20</c:v>
                      </c:pt>
                      <c:pt idx="364">
                        <c:v>21</c:v>
                      </c:pt>
                      <c:pt idx="365">
                        <c:v>17</c:v>
                      </c:pt>
                      <c:pt idx="366">
                        <c:v>21</c:v>
                      </c:pt>
                      <c:pt idx="367">
                        <c:v>19</c:v>
                      </c:pt>
                      <c:pt idx="368">
                        <c:v>18</c:v>
                      </c:pt>
                      <c:pt idx="369">
                        <c:v>20</c:v>
                      </c:pt>
                      <c:pt idx="370">
                        <c:v>20</c:v>
                      </c:pt>
                      <c:pt idx="371">
                        <c:v>16</c:v>
                      </c:pt>
                      <c:pt idx="372">
                        <c:v>21</c:v>
                      </c:pt>
                      <c:pt idx="373">
                        <c:v>20</c:v>
                      </c:pt>
                      <c:pt idx="374">
                        <c:v>21</c:v>
                      </c:pt>
                      <c:pt idx="375">
                        <c:v>19</c:v>
                      </c:pt>
                      <c:pt idx="376">
                        <c:v>19</c:v>
                      </c:pt>
                      <c:pt idx="377">
                        <c:v>21</c:v>
                      </c:pt>
                      <c:pt idx="378">
                        <c:v>18</c:v>
                      </c:pt>
                      <c:pt idx="379">
                        <c:v>18</c:v>
                      </c:pt>
                      <c:pt idx="380">
                        <c:v>16</c:v>
                      </c:pt>
                      <c:pt idx="381">
                        <c:v>19</c:v>
                      </c:pt>
                      <c:pt idx="382">
                        <c:v>16</c:v>
                      </c:pt>
                      <c:pt idx="383">
                        <c:v>19</c:v>
                      </c:pt>
                      <c:pt idx="384">
                        <c:v>16</c:v>
                      </c:pt>
                      <c:pt idx="385">
                        <c:v>16</c:v>
                      </c:pt>
                      <c:pt idx="386">
                        <c:v>18</c:v>
                      </c:pt>
                      <c:pt idx="387">
                        <c:v>21</c:v>
                      </c:pt>
                      <c:pt idx="388">
                        <c:v>15</c:v>
                      </c:pt>
                      <c:pt idx="389">
                        <c:v>17</c:v>
                      </c:pt>
                      <c:pt idx="390">
                        <c:v>17</c:v>
                      </c:pt>
                      <c:pt idx="391">
                        <c:v>20</c:v>
                      </c:pt>
                      <c:pt idx="392">
                        <c:v>18</c:v>
                      </c:pt>
                      <c:pt idx="393">
                        <c:v>18</c:v>
                      </c:pt>
                      <c:pt idx="394">
                        <c:v>20</c:v>
                      </c:pt>
                      <c:pt idx="395">
                        <c:v>19</c:v>
                      </c:pt>
                      <c:pt idx="396">
                        <c:v>17</c:v>
                      </c:pt>
                      <c:pt idx="397">
                        <c:v>18</c:v>
                      </c:pt>
                      <c:pt idx="398">
                        <c:v>17</c:v>
                      </c:pt>
                      <c:pt idx="399">
                        <c:v>15</c:v>
                      </c:pt>
                      <c:pt idx="400">
                        <c:v>18</c:v>
                      </c:pt>
                      <c:pt idx="401">
                        <c:v>16</c:v>
                      </c:pt>
                      <c:pt idx="402">
                        <c:v>19</c:v>
                      </c:pt>
                      <c:pt idx="403">
                        <c:v>20</c:v>
                      </c:pt>
                      <c:pt idx="404">
                        <c:v>20</c:v>
                      </c:pt>
                      <c:pt idx="405">
                        <c:v>17</c:v>
                      </c:pt>
                      <c:pt idx="406">
                        <c:v>17</c:v>
                      </c:pt>
                      <c:pt idx="407">
                        <c:v>16</c:v>
                      </c:pt>
                      <c:pt idx="408">
                        <c:v>16</c:v>
                      </c:pt>
                      <c:pt idx="409">
                        <c:v>19</c:v>
                      </c:pt>
                      <c:pt idx="410">
                        <c:v>17</c:v>
                      </c:pt>
                      <c:pt idx="411">
                        <c:v>17</c:v>
                      </c:pt>
                      <c:pt idx="412">
                        <c:v>15</c:v>
                      </c:pt>
                      <c:pt idx="413">
                        <c:v>31</c:v>
                      </c:pt>
                      <c:pt idx="414">
                        <c:v>35</c:v>
                      </c:pt>
                      <c:pt idx="415">
                        <c:v>34</c:v>
                      </c:pt>
                      <c:pt idx="416">
                        <c:v>36</c:v>
                      </c:pt>
                      <c:pt idx="417">
                        <c:v>32</c:v>
                      </c:pt>
                      <c:pt idx="418">
                        <c:v>40</c:v>
                      </c:pt>
                      <c:pt idx="419">
                        <c:v>42</c:v>
                      </c:pt>
                      <c:pt idx="420">
                        <c:v>43</c:v>
                      </c:pt>
                      <c:pt idx="421">
                        <c:v>53</c:v>
                      </c:pt>
                      <c:pt idx="422">
                        <c:v>47</c:v>
                      </c:pt>
                      <c:pt idx="423">
                        <c:v>49</c:v>
                      </c:pt>
                      <c:pt idx="424">
                        <c:v>45</c:v>
                      </c:pt>
                      <c:pt idx="425">
                        <c:v>46</c:v>
                      </c:pt>
                      <c:pt idx="426">
                        <c:v>49</c:v>
                      </c:pt>
                      <c:pt idx="427">
                        <c:v>45</c:v>
                      </c:pt>
                      <c:pt idx="428">
                        <c:v>45</c:v>
                      </c:pt>
                      <c:pt idx="429">
                        <c:v>47</c:v>
                      </c:pt>
                      <c:pt idx="430">
                        <c:v>52</c:v>
                      </c:pt>
                      <c:pt idx="431">
                        <c:v>56</c:v>
                      </c:pt>
                      <c:pt idx="432">
                        <c:v>46</c:v>
                      </c:pt>
                      <c:pt idx="433">
                        <c:v>49</c:v>
                      </c:pt>
                      <c:pt idx="434">
                        <c:v>40</c:v>
                      </c:pt>
                      <c:pt idx="435">
                        <c:v>45</c:v>
                      </c:pt>
                      <c:pt idx="436">
                        <c:v>50</c:v>
                      </c:pt>
                      <c:pt idx="437">
                        <c:v>47</c:v>
                      </c:pt>
                      <c:pt idx="438">
                        <c:v>46</c:v>
                      </c:pt>
                      <c:pt idx="439">
                        <c:v>45</c:v>
                      </c:pt>
                      <c:pt idx="440">
                        <c:v>50</c:v>
                      </c:pt>
                      <c:pt idx="441">
                        <c:v>44</c:v>
                      </c:pt>
                      <c:pt idx="442">
                        <c:v>43</c:v>
                      </c:pt>
                      <c:pt idx="443">
                        <c:v>47</c:v>
                      </c:pt>
                      <c:pt idx="444">
                        <c:v>44</c:v>
                      </c:pt>
                      <c:pt idx="445">
                        <c:v>53</c:v>
                      </c:pt>
                      <c:pt idx="446">
                        <c:v>53</c:v>
                      </c:pt>
                      <c:pt idx="447">
                        <c:v>54</c:v>
                      </c:pt>
                      <c:pt idx="448">
                        <c:v>50</c:v>
                      </c:pt>
                      <c:pt idx="449">
                        <c:v>51</c:v>
                      </c:pt>
                      <c:pt idx="450">
                        <c:v>53</c:v>
                      </c:pt>
                      <c:pt idx="451">
                        <c:v>50</c:v>
                      </c:pt>
                      <c:pt idx="452">
                        <c:v>54</c:v>
                      </c:pt>
                      <c:pt idx="453">
                        <c:v>54</c:v>
                      </c:pt>
                      <c:pt idx="454">
                        <c:v>52</c:v>
                      </c:pt>
                      <c:pt idx="455">
                        <c:v>49</c:v>
                      </c:pt>
                      <c:pt idx="456">
                        <c:v>45</c:v>
                      </c:pt>
                      <c:pt idx="457">
                        <c:v>47</c:v>
                      </c:pt>
                      <c:pt idx="458">
                        <c:v>43</c:v>
                      </c:pt>
                      <c:pt idx="459">
                        <c:v>46</c:v>
                      </c:pt>
                      <c:pt idx="460">
                        <c:v>47</c:v>
                      </c:pt>
                      <c:pt idx="461">
                        <c:v>50</c:v>
                      </c:pt>
                      <c:pt idx="462">
                        <c:v>48</c:v>
                      </c:pt>
                      <c:pt idx="463">
                        <c:v>45</c:v>
                      </c:pt>
                      <c:pt idx="464">
                        <c:v>43</c:v>
                      </c:pt>
                      <c:pt idx="465">
                        <c:v>42</c:v>
                      </c:pt>
                      <c:pt idx="466">
                        <c:v>52</c:v>
                      </c:pt>
                      <c:pt idx="467">
                        <c:v>43</c:v>
                      </c:pt>
                      <c:pt idx="468">
                        <c:v>48</c:v>
                      </c:pt>
                      <c:pt idx="469">
                        <c:v>45</c:v>
                      </c:pt>
                      <c:pt idx="470">
                        <c:v>44</c:v>
                      </c:pt>
                      <c:pt idx="471">
                        <c:v>41</c:v>
                      </c:pt>
                      <c:pt idx="472">
                        <c:v>42</c:v>
                      </c:pt>
                      <c:pt idx="473">
                        <c:v>41</c:v>
                      </c:pt>
                      <c:pt idx="474">
                        <c:v>41</c:v>
                      </c:pt>
                      <c:pt idx="475">
                        <c:v>42</c:v>
                      </c:pt>
                      <c:pt idx="476">
                        <c:v>43</c:v>
                      </c:pt>
                      <c:pt idx="477">
                        <c:v>50</c:v>
                      </c:pt>
                      <c:pt idx="478">
                        <c:v>49</c:v>
                      </c:pt>
                      <c:pt idx="479">
                        <c:v>51</c:v>
                      </c:pt>
                      <c:pt idx="480">
                        <c:v>50</c:v>
                      </c:pt>
                      <c:pt idx="481">
                        <c:v>45</c:v>
                      </c:pt>
                      <c:pt idx="482">
                        <c:v>43</c:v>
                      </c:pt>
                      <c:pt idx="483">
                        <c:v>43</c:v>
                      </c:pt>
                      <c:pt idx="484">
                        <c:v>43</c:v>
                      </c:pt>
                      <c:pt idx="485">
                        <c:v>44</c:v>
                      </c:pt>
                      <c:pt idx="486">
                        <c:v>44</c:v>
                      </c:pt>
                      <c:pt idx="487">
                        <c:v>42</c:v>
                      </c:pt>
                      <c:pt idx="488">
                        <c:v>51</c:v>
                      </c:pt>
                      <c:pt idx="489">
                        <c:v>44</c:v>
                      </c:pt>
                      <c:pt idx="490">
                        <c:v>46</c:v>
                      </c:pt>
                      <c:pt idx="491">
                        <c:v>49</c:v>
                      </c:pt>
                      <c:pt idx="492">
                        <c:v>51</c:v>
                      </c:pt>
                      <c:pt idx="493">
                        <c:v>44</c:v>
                      </c:pt>
                      <c:pt idx="494">
                        <c:v>41</c:v>
                      </c:pt>
                      <c:pt idx="495">
                        <c:v>48</c:v>
                      </c:pt>
                      <c:pt idx="496">
                        <c:v>51</c:v>
                      </c:pt>
                      <c:pt idx="497">
                        <c:v>46</c:v>
                      </c:pt>
                      <c:pt idx="498">
                        <c:v>43</c:v>
                      </c:pt>
                    </c:numCache>
                  </c:numRef>
                </c:val>
                <c:smooth val="0"/>
                <c:extLst>
                  <c:ext xmlns:c16="http://schemas.microsoft.com/office/drawing/2014/chart" uri="{C3380CC4-5D6E-409C-BE32-E72D297353CC}">
                    <c16:uniqueId val="{00000001-E5BB-41AE-8558-3418DD44CE85}"/>
                  </c:ext>
                </c:extLst>
              </c15:ser>
            </c15:filteredLineSeries>
            <c15:filteredLineSeries>
              <c15:ser>
                <c:idx val="1"/>
                <c:order val="1"/>
                <c:spPr>
                  <a:ln w="28575" cap="rnd">
                    <a:solidFill>
                      <a:schemeClr val="accent2"/>
                    </a:solidFill>
                    <a:round/>
                  </a:ln>
                  <a:effectLst/>
                </c:spPr>
                <c:marker>
                  <c:symbol val="none"/>
                </c:marker>
                <c:val>
                  <c:numRef>
                    <c:extLst xmlns:c15="http://schemas.microsoft.com/office/drawing/2012/chart">
                      <c:ext xmlns:c15="http://schemas.microsoft.com/office/drawing/2012/chart" uri="{02D57815-91ED-43cb-92C2-25804820EDAC}">
                        <c15:formulaRef>
                          <c15:sqref>CLang0001!$I$18:$I$516</c15:sqref>
                        </c15:formulaRef>
                      </c:ext>
                    </c:extLst>
                    <c:numCache>
                      <c:formatCode>General</c:formatCode>
                      <c:ptCount val="499"/>
                      <c:pt idx="0">
                        <c:v>25.594999999999999</c:v>
                      </c:pt>
                      <c:pt idx="1">
                        <c:v>24.065999999999999</c:v>
                      </c:pt>
                      <c:pt idx="2">
                        <c:v>7.617</c:v>
                      </c:pt>
                      <c:pt idx="3">
                        <c:v>7.617</c:v>
                      </c:pt>
                      <c:pt idx="4">
                        <c:v>18.75</c:v>
                      </c:pt>
                      <c:pt idx="5">
                        <c:v>15.647</c:v>
                      </c:pt>
                      <c:pt idx="6">
                        <c:v>16.015999999999998</c:v>
                      </c:pt>
                      <c:pt idx="7">
                        <c:v>18.876000000000001</c:v>
                      </c:pt>
                      <c:pt idx="8">
                        <c:v>16.039000000000001</c:v>
                      </c:pt>
                      <c:pt idx="9">
                        <c:v>16.602</c:v>
                      </c:pt>
                      <c:pt idx="10">
                        <c:v>12.5</c:v>
                      </c:pt>
                      <c:pt idx="11">
                        <c:v>21.76</c:v>
                      </c:pt>
                      <c:pt idx="12">
                        <c:v>22.265999999999998</c:v>
                      </c:pt>
                      <c:pt idx="13">
                        <c:v>24.219000000000001</c:v>
                      </c:pt>
                      <c:pt idx="14">
                        <c:v>22.852</c:v>
                      </c:pt>
                      <c:pt idx="15">
                        <c:v>26.172000000000001</c:v>
                      </c:pt>
                      <c:pt idx="16">
                        <c:v>21.484000000000002</c:v>
                      </c:pt>
                      <c:pt idx="17">
                        <c:v>13.672000000000001</c:v>
                      </c:pt>
                      <c:pt idx="18">
                        <c:v>5.6639999999999997</c:v>
                      </c:pt>
                      <c:pt idx="19">
                        <c:v>19.727</c:v>
                      </c:pt>
                      <c:pt idx="20">
                        <c:v>20.312999999999999</c:v>
                      </c:pt>
                      <c:pt idx="21">
                        <c:v>20.117000000000001</c:v>
                      </c:pt>
                      <c:pt idx="22">
                        <c:v>20.312999999999999</c:v>
                      </c:pt>
                      <c:pt idx="23">
                        <c:v>21.289000000000001</c:v>
                      </c:pt>
                      <c:pt idx="24">
                        <c:v>19.611999999999998</c:v>
                      </c:pt>
                      <c:pt idx="25">
                        <c:v>20.702999999999999</c:v>
                      </c:pt>
                      <c:pt idx="26">
                        <c:v>19.335999999999999</c:v>
                      </c:pt>
                      <c:pt idx="27">
                        <c:v>19.530999999999999</c:v>
                      </c:pt>
                      <c:pt idx="28">
                        <c:v>19.727</c:v>
                      </c:pt>
                      <c:pt idx="29">
                        <c:v>21.289000000000001</c:v>
                      </c:pt>
                      <c:pt idx="30">
                        <c:v>20.898</c:v>
                      </c:pt>
                      <c:pt idx="31">
                        <c:v>18.75</c:v>
                      </c:pt>
                      <c:pt idx="32">
                        <c:v>20.507999999999999</c:v>
                      </c:pt>
                      <c:pt idx="33">
                        <c:v>20.117000000000001</c:v>
                      </c:pt>
                      <c:pt idx="34">
                        <c:v>20.507999999999999</c:v>
                      </c:pt>
                      <c:pt idx="35">
                        <c:v>19.922000000000001</c:v>
                      </c:pt>
                      <c:pt idx="36">
                        <c:v>21.484000000000002</c:v>
                      </c:pt>
                      <c:pt idx="37">
                        <c:v>18.359000000000002</c:v>
                      </c:pt>
                      <c:pt idx="38">
                        <c:v>18.164000000000001</c:v>
                      </c:pt>
                      <c:pt idx="39">
                        <c:v>21.094000000000001</c:v>
                      </c:pt>
                      <c:pt idx="40">
                        <c:v>18.555</c:v>
                      </c:pt>
                      <c:pt idx="41">
                        <c:v>17.969000000000001</c:v>
                      </c:pt>
                      <c:pt idx="42">
                        <c:v>18.75</c:v>
                      </c:pt>
                      <c:pt idx="43">
                        <c:v>18.945</c:v>
                      </c:pt>
                      <c:pt idx="44">
                        <c:v>18.555</c:v>
                      </c:pt>
                      <c:pt idx="45">
                        <c:v>18.945</c:v>
                      </c:pt>
                      <c:pt idx="46">
                        <c:v>18.555</c:v>
                      </c:pt>
                      <c:pt idx="47">
                        <c:v>19.530999999999999</c:v>
                      </c:pt>
                      <c:pt idx="48">
                        <c:v>18.164000000000001</c:v>
                      </c:pt>
                      <c:pt idx="49">
                        <c:v>18.359000000000002</c:v>
                      </c:pt>
                      <c:pt idx="50">
                        <c:v>19.530999999999999</c:v>
                      </c:pt>
                      <c:pt idx="51">
                        <c:v>19.140999999999998</c:v>
                      </c:pt>
                      <c:pt idx="52">
                        <c:v>19.140999999999998</c:v>
                      </c:pt>
                      <c:pt idx="53">
                        <c:v>18.359000000000002</c:v>
                      </c:pt>
                      <c:pt idx="54">
                        <c:v>21.289000000000001</c:v>
                      </c:pt>
                      <c:pt idx="55">
                        <c:v>18.164000000000001</c:v>
                      </c:pt>
                      <c:pt idx="56">
                        <c:v>19.335999999999999</c:v>
                      </c:pt>
                      <c:pt idx="57">
                        <c:v>18.75</c:v>
                      </c:pt>
                      <c:pt idx="58">
                        <c:v>20.117000000000001</c:v>
                      </c:pt>
                      <c:pt idx="59">
                        <c:v>19.645</c:v>
                      </c:pt>
                      <c:pt idx="60">
                        <c:v>22.655999999999999</c:v>
                      </c:pt>
                      <c:pt idx="61">
                        <c:v>19.727</c:v>
                      </c:pt>
                      <c:pt idx="62">
                        <c:v>20.117000000000001</c:v>
                      </c:pt>
                      <c:pt idx="63">
                        <c:v>18.945</c:v>
                      </c:pt>
                      <c:pt idx="64">
                        <c:v>21.68</c:v>
                      </c:pt>
                      <c:pt idx="65">
                        <c:v>21.484000000000002</c:v>
                      </c:pt>
                      <c:pt idx="66">
                        <c:v>19.140999999999998</c:v>
                      </c:pt>
                      <c:pt idx="67">
                        <c:v>21.289000000000001</c:v>
                      </c:pt>
                      <c:pt idx="68">
                        <c:v>21.484000000000002</c:v>
                      </c:pt>
                      <c:pt idx="69">
                        <c:v>18.945</c:v>
                      </c:pt>
                      <c:pt idx="70">
                        <c:v>19.727</c:v>
                      </c:pt>
                      <c:pt idx="71">
                        <c:v>27.539000000000001</c:v>
                      </c:pt>
                      <c:pt idx="72">
                        <c:v>19.140999999999998</c:v>
                      </c:pt>
                      <c:pt idx="73">
                        <c:v>19.530999999999999</c:v>
                      </c:pt>
                      <c:pt idx="74">
                        <c:v>17.773</c:v>
                      </c:pt>
                      <c:pt idx="75">
                        <c:v>17.969000000000001</c:v>
                      </c:pt>
                      <c:pt idx="76">
                        <c:v>18.555</c:v>
                      </c:pt>
                      <c:pt idx="77">
                        <c:v>18.164000000000001</c:v>
                      </c:pt>
                      <c:pt idx="78">
                        <c:v>18.359000000000002</c:v>
                      </c:pt>
                      <c:pt idx="79">
                        <c:v>18.75</c:v>
                      </c:pt>
                      <c:pt idx="80">
                        <c:v>20.117000000000001</c:v>
                      </c:pt>
                      <c:pt idx="81">
                        <c:v>18.945</c:v>
                      </c:pt>
                      <c:pt idx="82">
                        <c:v>17.577999999999999</c:v>
                      </c:pt>
                      <c:pt idx="83">
                        <c:v>19.335999999999999</c:v>
                      </c:pt>
                      <c:pt idx="84">
                        <c:v>19.530999999999999</c:v>
                      </c:pt>
                      <c:pt idx="85">
                        <c:v>18.222999999999999</c:v>
                      </c:pt>
                      <c:pt idx="86">
                        <c:v>19.140999999999998</c:v>
                      </c:pt>
                      <c:pt idx="87">
                        <c:v>16.602</c:v>
                      </c:pt>
                      <c:pt idx="88">
                        <c:v>17.382999999999999</c:v>
                      </c:pt>
                      <c:pt idx="89">
                        <c:v>18.75</c:v>
                      </c:pt>
                      <c:pt idx="90">
                        <c:v>17.577999999999999</c:v>
                      </c:pt>
                      <c:pt idx="91">
                        <c:v>18.555</c:v>
                      </c:pt>
                      <c:pt idx="92">
                        <c:v>18.555</c:v>
                      </c:pt>
                      <c:pt idx="93">
                        <c:v>18.945</c:v>
                      </c:pt>
                      <c:pt idx="94">
                        <c:v>19.335999999999999</c:v>
                      </c:pt>
                      <c:pt idx="95">
                        <c:v>17.773</c:v>
                      </c:pt>
                      <c:pt idx="96">
                        <c:v>20.702999999999999</c:v>
                      </c:pt>
                      <c:pt idx="97">
                        <c:v>18.75</c:v>
                      </c:pt>
                      <c:pt idx="98">
                        <c:v>17.773</c:v>
                      </c:pt>
                      <c:pt idx="99">
                        <c:v>18.164000000000001</c:v>
                      </c:pt>
                      <c:pt idx="100">
                        <c:v>18.164000000000001</c:v>
                      </c:pt>
                      <c:pt idx="101">
                        <c:v>20.898</c:v>
                      </c:pt>
                      <c:pt idx="102">
                        <c:v>18.555</c:v>
                      </c:pt>
                      <c:pt idx="103">
                        <c:v>17.969000000000001</c:v>
                      </c:pt>
                      <c:pt idx="104">
                        <c:v>20.702999999999999</c:v>
                      </c:pt>
                      <c:pt idx="105">
                        <c:v>19.530999999999999</c:v>
                      </c:pt>
                      <c:pt idx="106">
                        <c:v>17.577999999999999</c:v>
                      </c:pt>
                      <c:pt idx="107">
                        <c:v>19.335999999999999</c:v>
                      </c:pt>
                      <c:pt idx="108">
                        <c:v>18.75</c:v>
                      </c:pt>
                      <c:pt idx="109">
                        <c:v>19.727</c:v>
                      </c:pt>
                      <c:pt idx="110">
                        <c:v>18.75</c:v>
                      </c:pt>
                      <c:pt idx="111">
                        <c:v>31.25</c:v>
                      </c:pt>
                      <c:pt idx="112">
                        <c:v>25.195</c:v>
                      </c:pt>
                      <c:pt idx="113">
                        <c:v>17.773</c:v>
                      </c:pt>
                      <c:pt idx="114">
                        <c:v>20.312999999999999</c:v>
                      </c:pt>
                      <c:pt idx="115">
                        <c:v>18.75</c:v>
                      </c:pt>
                      <c:pt idx="116">
                        <c:v>18.945</c:v>
                      </c:pt>
                      <c:pt idx="117">
                        <c:v>18.492000000000001</c:v>
                      </c:pt>
                      <c:pt idx="118">
                        <c:v>18.75</c:v>
                      </c:pt>
                      <c:pt idx="119">
                        <c:v>19.922000000000001</c:v>
                      </c:pt>
                      <c:pt idx="120">
                        <c:v>18.555</c:v>
                      </c:pt>
                      <c:pt idx="121">
                        <c:v>19.922000000000001</c:v>
                      </c:pt>
                      <c:pt idx="122">
                        <c:v>16.602</c:v>
                      </c:pt>
                      <c:pt idx="123">
                        <c:v>18.555</c:v>
                      </c:pt>
                      <c:pt idx="124">
                        <c:v>18.75</c:v>
                      </c:pt>
                      <c:pt idx="125">
                        <c:v>17.969000000000001</c:v>
                      </c:pt>
                      <c:pt idx="126">
                        <c:v>20.312999999999999</c:v>
                      </c:pt>
                      <c:pt idx="127">
                        <c:v>19.335999999999999</c:v>
                      </c:pt>
                      <c:pt idx="128">
                        <c:v>18.945</c:v>
                      </c:pt>
                      <c:pt idx="129">
                        <c:v>18.75</c:v>
                      </c:pt>
                      <c:pt idx="130">
                        <c:v>18.555</c:v>
                      </c:pt>
                      <c:pt idx="131">
                        <c:v>17.773</c:v>
                      </c:pt>
                      <c:pt idx="132">
                        <c:v>18.555</c:v>
                      </c:pt>
                      <c:pt idx="133">
                        <c:v>19.727</c:v>
                      </c:pt>
                      <c:pt idx="134">
                        <c:v>19.335999999999999</c:v>
                      </c:pt>
                      <c:pt idx="135">
                        <c:v>18.75</c:v>
                      </c:pt>
                      <c:pt idx="136">
                        <c:v>18.75</c:v>
                      </c:pt>
                      <c:pt idx="137">
                        <c:v>18.359000000000002</c:v>
                      </c:pt>
                      <c:pt idx="138">
                        <c:v>18.75</c:v>
                      </c:pt>
                      <c:pt idx="139">
                        <c:v>17.036999999999999</c:v>
                      </c:pt>
                      <c:pt idx="140">
                        <c:v>18.945</c:v>
                      </c:pt>
                      <c:pt idx="141">
                        <c:v>18.75</c:v>
                      </c:pt>
                      <c:pt idx="142">
                        <c:v>18.164000000000001</c:v>
                      </c:pt>
                      <c:pt idx="143">
                        <c:v>19.727</c:v>
                      </c:pt>
                      <c:pt idx="144">
                        <c:v>19.140999999999998</c:v>
                      </c:pt>
                      <c:pt idx="145">
                        <c:v>18.359000000000002</c:v>
                      </c:pt>
                      <c:pt idx="146">
                        <c:v>18.555</c:v>
                      </c:pt>
                      <c:pt idx="147">
                        <c:v>17.969000000000001</c:v>
                      </c:pt>
                      <c:pt idx="148">
                        <c:v>18.555</c:v>
                      </c:pt>
                      <c:pt idx="149">
                        <c:v>19.335999999999999</c:v>
                      </c:pt>
                      <c:pt idx="150">
                        <c:v>17.577999999999999</c:v>
                      </c:pt>
                      <c:pt idx="151">
                        <c:v>20.702999999999999</c:v>
                      </c:pt>
                      <c:pt idx="152">
                        <c:v>20.702999999999999</c:v>
                      </c:pt>
                      <c:pt idx="153">
                        <c:v>18.75</c:v>
                      </c:pt>
                      <c:pt idx="154">
                        <c:v>17.969000000000001</c:v>
                      </c:pt>
                      <c:pt idx="155">
                        <c:v>17.773</c:v>
                      </c:pt>
                      <c:pt idx="156">
                        <c:v>20.312999999999999</c:v>
                      </c:pt>
                      <c:pt idx="157">
                        <c:v>17.187999999999999</c:v>
                      </c:pt>
                      <c:pt idx="158">
                        <c:v>18.164000000000001</c:v>
                      </c:pt>
                      <c:pt idx="159">
                        <c:v>18.359000000000002</c:v>
                      </c:pt>
                      <c:pt idx="160">
                        <c:v>18.359000000000002</c:v>
                      </c:pt>
                      <c:pt idx="161">
                        <c:v>17.382999999999999</c:v>
                      </c:pt>
                      <c:pt idx="162">
                        <c:v>18.75</c:v>
                      </c:pt>
                      <c:pt idx="163">
                        <c:v>17.382999999999999</c:v>
                      </c:pt>
                      <c:pt idx="164">
                        <c:v>18.164000000000001</c:v>
                      </c:pt>
                      <c:pt idx="165">
                        <c:v>17.577999999999999</c:v>
                      </c:pt>
                      <c:pt idx="166">
                        <c:v>17.382999999999999</c:v>
                      </c:pt>
                      <c:pt idx="167">
                        <c:v>19.530999999999999</c:v>
                      </c:pt>
                      <c:pt idx="168">
                        <c:v>18.359000000000002</c:v>
                      </c:pt>
                      <c:pt idx="169">
                        <c:v>16.015999999999998</c:v>
                      </c:pt>
                      <c:pt idx="170">
                        <c:v>19.140999999999998</c:v>
                      </c:pt>
                      <c:pt idx="171">
                        <c:v>18.876000000000001</c:v>
                      </c:pt>
                      <c:pt idx="172">
                        <c:v>17.187999999999999</c:v>
                      </c:pt>
                      <c:pt idx="173">
                        <c:v>18.164000000000001</c:v>
                      </c:pt>
                      <c:pt idx="174">
                        <c:v>16.602</c:v>
                      </c:pt>
                      <c:pt idx="175">
                        <c:v>18.359000000000002</c:v>
                      </c:pt>
                      <c:pt idx="176">
                        <c:v>17.577999999999999</c:v>
                      </c:pt>
                      <c:pt idx="177">
                        <c:v>17.969000000000001</c:v>
                      </c:pt>
                      <c:pt idx="178">
                        <c:v>17.382999999999999</c:v>
                      </c:pt>
                      <c:pt idx="179">
                        <c:v>17.773</c:v>
                      </c:pt>
                      <c:pt idx="180">
                        <c:v>19.335999999999999</c:v>
                      </c:pt>
                      <c:pt idx="181">
                        <c:v>18.945</c:v>
                      </c:pt>
                      <c:pt idx="182">
                        <c:v>18.945</c:v>
                      </c:pt>
                      <c:pt idx="183">
                        <c:v>19.727</c:v>
                      </c:pt>
                      <c:pt idx="184">
                        <c:v>17.382999999999999</c:v>
                      </c:pt>
                      <c:pt idx="185">
                        <c:v>19.727</c:v>
                      </c:pt>
                      <c:pt idx="186">
                        <c:v>17.773</c:v>
                      </c:pt>
                      <c:pt idx="187">
                        <c:v>15.82</c:v>
                      </c:pt>
                      <c:pt idx="188">
                        <c:v>16.992000000000001</c:v>
                      </c:pt>
                      <c:pt idx="189">
                        <c:v>17.382999999999999</c:v>
                      </c:pt>
                      <c:pt idx="190">
                        <c:v>18.359000000000002</c:v>
                      </c:pt>
                      <c:pt idx="191">
                        <c:v>17.773</c:v>
                      </c:pt>
                      <c:pt idx="192">
                        <c:v>18.555</c:v>
                      </c:pt>
                      <c:pt idx="193">
                        <c:v>17.773</c:v>
                      </c:pt>
                      <c:pt idx="194">
                        <c:v>16.992000000000001</c:v>
                      </c:pt>
                      <c:pt idx="195">
                        <c:v>18.555</c:v>
                      </c:pt>
                      <c:pt idx="196">
                        <c:v>17.382999999999999</c:v>
                      </c:pt>
                      <c:pt idx="197">
                        <c:v>18.555</c:v>
                      </c:pt>
                      <c:pt idx="198">
                        <c:v>18.164000000000001</c:v>
                      </c:pt>
                      <c:pt idx="199">
                        <c:v>16.797000000000001</c:v>
                      </c:pt>
                      <c:pt idx="200">
                        <c:v>18.945</c:v>
                      </c:pt>
                      <c:pt idx="201">
                        <c:v>19.140999999999998</c:v>
                      </c:pt>
                      <c:pt idx="202">
                        <c:v>16.797000000000001</c:v>
                      </c:pt>
                      <c:pt idx="203">
                        <c:v>18.164000000000001</c:v>
                      </c:pt>
                      <c:pt idx="204">
                        <c:v>17.577999999999999</c:v>
                      </c:pt>
                      <c:pt idx="205">
                        <c:v>17.187999999999999</c:v>
                      </c:pt>
                      <c:pt idx="206">
                        <c:v>16.044</c:v>
                      </c:pt>
                      <c:pt idx="207">
                        <c:v>17.187999999999999</c:v>
                      </c:pt>
                      <c:pt idx="208">
                        <c:v>18.75</c:v>
                      </c:pt>
                      <c:pt idx="209">
                        <c:v>17.969000000000001</c:v>
                      </c:pt>
                      <c:pt idx="210">
                        <c:v>18.75</c:v>
                      </c:pt>
                      <c:pt idx="211">
                        <c:v>16.602</c:v>
                      </c:pt>
                      <c:pt idx="212">
                        <c:v>17.577999999999999</c:v>
                      </c:pt>
                      <c:pt idx="213">
                        <c:v>17.577999999999999</c:v>
                      </c:pt>
                      <c:pt idx="214">
                        <c:v>18.164000000000001</c:v>
                      </c:pt>
                      <c:pt idx="215">
                        <c:v>17.773</c:v>
                      </c:pt>
                      <c:pt idx="216">
                        <c:v>17.382999999999999</c:v>
                      </c:pt>
                      <c:pt idx="217">
                        <c:v>17.773</c:v>
                      </c:pt>
                      <c:pt idx="218">
                        <c:v>16.405999999999999</c:v>
                      </c:pt>
                      <c:pt idx="219">
                        <c:v>18.555</c:v>
                      </c:pt>
                      <c:pt idx="220">
                        <c:v>19.922000000000001</c:v>
                      </c:pt>
                      <c:pt idx="221">
                        <c:v>17.187999999999999</c:v>
                      </c:pt>
                      <c:pt idx="222">
                        <c:v>16.992000000000001</c:v>
                      </c:pt>
                      <c:pt idx="223">
                        <c:v>17.969000000000001</c:v>
                      </c:pt>
                      <c:pt idx="224">
                        <c:v>16.992000000000001</c:v>
                      </c:pt>
                      <c:pt idx="225">
                        <c:v>17.187999999999999</c:v>
                      </c:pt>
                      <c:pt idx="226">
                        <c:v>17.382999999999999</c:v>
                      </c:pt>
                      <c:pt idx="227">
                        <c:v>19.335999999999999</c:v>
                      </c:pt>
                      <c:pt idx="228">
                        <c:v>18.945</c:v>
                      </c:pt>
                      <c:pt idx="229">
                        <c:v>17.187999999999999</c:v>
                      </c:pt>
                      <c:pt idx="230">
                        <c:v>17.773</c:v>
                      </c:pt>
                      <c:pt idx="231">
                        <c:v>17.577999999999999</c:v>
                      </c:pt>
                      <c:pt idx="232">
                        <c:v>18.359000000000002</c:v>
                      </c:pt>
                      <c:pt idx="233">
                        <c:v>15.625</c:v>
                      </c:pt>
                      <c:pt idx="234">
                        <c:v>17.773</c:v>
                      </c:pt>
                      <c:pt idx="235">
                        <c:v>16.797000000000001</c:v>
                      </c:pt>
                      <c:pt idx="236">
                        <c:v>17.187999999999999</c:v>
                      </c:pt>
                      <c:pt idx="237">
                        <c:v>15.82</c:v>
                      </c:pt>
                      <c:pt idx="238">
                        <c:v>18.298999999999999</c:v>
                      </c:pt>
                      <c:pt idx="239">
                        <c:v>17.773</c:v>
                      </c:pt>
                      <c:pt idx="240">
                        <c:v>17.773</c:v>
                      </c:pt>
                      <c:pt idx="241">
                        <c:v>17.382999999999999</c:v>
                      </c:pt>
                      <c:pt idx="242">
                        <c:v>17.577999999999999</c:v>
                      </c:pt>
                      <c:pt idx="243">
                        <c:v>16.992000000000001</c:v>
                      </c:pt>
                      <c:pt idx="244">
                        <c:v>17.773</c:v>
                      </c:pt>
                      <c:pt idx="245">
                        <c:v>18.555</c:v>
                      </c:pt>
                      <c:pt idx="246">
                        <c:v>17.187999999999999</c:v>
                      </c:pt>
                      <c:pt idx="247">
                        <c:v>15.82</c:v>
                      </c:pt>
                      <c:pt idx="248">
                        <c:v>17.773</c:v>
                      </c:pt>
                      <c:pt idx="249">
                        <c:v>16.992000000000001</c:v>
                      </c:pt>
                      <c:pt idx="250">
                        <c:v>19.335999999999999</c:v>
                      </c:pt>
                      <c:pt idx="251">
                        <c:v>17.187999999999999</c:v>
                      </c:pt>
                      <c:pt idx="252">
                        <c:v>17.382999999999999</c:v>
                      </c:pt>
                      <c:pt idx="253">
                        <c:v>17.577999999999999</c:v>
                      </c:pt>
                      <c:pt idx="254">
                        <c:v>17.969000000000001</c:v>
                      </c:pt>
                      <c:pt idx="255">
                        <c:v>16.602</c:v>
                      </c:pt>
                      <c:pt idx="256">
                        <c:v>15.82</c:v>
                      </c:pt>
                      <c:pt idx="257">
                        <c:v>18.359000000000002</c:v>
                      </c:pt>
                      <c:pt idx="258">
                        <c:v>17.187999999999999</c:v>
                      </c:pt>
                      <c:pt idx="259">
                        <c:v>16.210999999999999</c:v>
                      </c:pt>
                      <c:pt idx="260">
                        <c:v>18.359000000000002</c:v>
                      </c:pt>
                      <c:pt idx="261">
                        <c:v>16.210999999999999</c:v>
                      </c:pt>
                      <c:pt idx="262">
                        <c:v>17.187999999999999</c:v>
                      </c:pt>
                      <c:pt idx="263">
                        <c:v>18.555</c:v>
                      </c:pt>
                      <c:pt idx="264">
                        <c:v>16.992000000000001</c:v>
                      </c:pt>
                      <c:pt idx="265">
                        <c:v>17.773</c:v>
                      </c:pt>
                      <c:pt idx="266">
                        <c:v>17.187999999999999</c:v>
                      </c:pt>
                      <c:pt idx="267">
                        <c:v>17.773</c:v>
                      </c:pt>
                      <c:pt idx="268">
                        <c:v>18.164000000000001</c:v>
                      </c:pt>
                      <c:pt idx="269">
                        <c:v>17.577999999999999</c:v>
                      </c:pt>
                      <c:pt idx="270">
                        <c:v>18.555</c:v>
                      </c:pt>
                      <c:pt idx="271">
                        <c:v>18.945</c:v>
                      </c:pt>
                      <c:pt idx="272">
                        <c:v>16.602</c:v>
                      </c:pt>
                      <c:pt idx="273">
                        <c:v>19.419</c:v>
                      </c:pt>
                      <c:pt idx="274">
                        <c:v>17.577999999999999</c:v>
                      </c:pt>
                      <c:pt idx="275">
                        <c:v>16.210999999999999</c:v>
                      </c:pt>
                      <c:pt idx="276">
                        <c:v>18.945</c:v>
                      </c:pt>
                      <c:pt idx="277">
                        <c:v>19.335999999999999</c:v>
                      </c:pt>
                      <c:pt idx="278">
                        <c:v>16.210999999999999</c:v>
                      </c:pt>
                      <c:pt idx="279">
                        <c:v>20.898</c:v>
                      </c:pt>
                      <c:pt idx="280">
                        <c:v>19.335999999999999</c:v>
                      </c:pt>
                      <c:pt idx="281">
                        <c:v>18.164000000000001</c:v>
                      </c:pt>
                      <c:pt idx="282">
                        <c:v>17.382999999999999</c:v>
                      </c:pt>
                      <c:pt idx="283">
                        <c:v>16.797000000000001</c:v>
                      </c:pt>
                      <c:pt idx="284">
                        <c:v>18.164000000000001</c:v>
                      </c:pt>
                      <c:pt idx="285">
                        <c:v>17.969000000000001</c:v>
                      </c:pt>
                      <c:pt idx="286">
                        <c:v>17.773</c:v>
                      </c:pt>
                      <c:pt idx="287">
                        <c:v>18.164000000000001</c:v>
                      </c:pt>
                      <c:pt idx="288">
                        <c:v>17.969000000000001</c:v>
                      </c:pt>
                      <c:pt idx="289">
                        <c:v>16.797000000000001</c:v>
                      </c:pt>
                      <c:pt idx="290">
                        <c:v>17.577999999999999</c:v>
                      </c:pt>
                      <c:pt idx="291">
                        <c:v>17.187999999999999</c:v>
                      </c:pt>
                      <c:pt idx="292">
                        <c:v>18.555</c:v>
                      </c:pt>
                      <c:pt idx="293">
                        <c:v>17.382999999999999</c:v>
                      </c:pt>
                      <c:pt idx="294">
                        <c:v>17.577999999999999</c:v>
                      </c:pt>
                      <c:pt idx="295">
                        <c:v>17.382999999999999</c:v>
                      </c:pt>
                      <c:pt idx="296">
                        <c:v>17.773</c:v>
                      </c:pt>
                      <c:pt idx="297">
                        <c:v>16.405999999999999</c:v>
                      </c:pt>
                      <c:pt idx="298">
                        <c:v>18.164000000000001</c:v>
                      </c:pt>
                      <c:pt idx="299">
                        <c:v>16.797000000000001</c:v>
                      </c:pt>
                      <c:pt idx="300">
                        <c:v>17.187999999999999</c:v>
                      </c:pt>
                      <c:pt idx="301">
                        <c:v>15.82</c:v>
                      </c:pt>
                      <c:pt idx="302">
                        <c:v>16.210999999999999</c:v>
                      </c:pt>
                      <c:pt idx="303">
                        <c:v>18.164000000000001</c:v>
                      </c:pt>
                      <c:pt idx="304">
                        <c:v>18.106999999999999</c:v>
                      </c:pt>
                      <c:pt idx="305">
                        <c:v>16.602</c:v>
                      </c:pt>
                      <c:pt idx="306">
                        <c:v>19.335999999999999</c:v>
                      </c:pt>
                      <c:pt idx="307">
                        <c:v>28.905999999999999</c:v>
                      </c:pt>
                      <c:pt idx="308">
                        <c:v>44.530999999999999</c:v>
                      </c:pt>
                      <c:pt idx="309">
                        <c:v>48.633000000000003</c:v>
                      </c:pt>
                      <c:pt idx="310">
                        <c:v>38.866999999999997</c:v>
                      </c:pt>
                      <c:pt idx="311">
                        <c:v>42.773000000000003</c:v>
                      </c:pt>
                      <c:pt idx="312">
                        <c:v>37.695</c:v>
                      </c:pt>
                      <c:pt idx="313">
                        <c:v>25.977</c:v>
                      </c:pt>
                      <c:pt idx="314">
                        <c:v>24.971</c:v>
                      </c:pt>
                      <c:pt idx="315">
                        <c:v>23.242000000000001</c:v>
                      </c:pt>
                      <c:pt idx="316">
                        <c:v>25.977</c:v>
                      </c:pt>
                      <c:pt idx="317">
                        <c:v>27.93</c:v>
                      </c:pt>
                      <c:pt idx="318">
                        <c:v>24.805</c:v>
                      </c:pt>
                      <c:pt idx="319">
                        <c:v>24.219000000000001</c:v>
                      </c:pt>
                      <c:pt idx="320">
                        <c:v>28.125</c:v>
                      </c:pt>
                      <c:pt idx="321">
                        <c:v>29.687999999999999</c:v>
                      </c:pt>
                      <c:pt idx="322">
                        <c:v>35.741999999999997</c:v>
                      </c:pt>
                      <c:pt idx="323">
                        <c:v>23.827999999999999</c:v>
                      </c:pt>
                      <c:pt idx="324">
                        <c:v>22.07</c:v>
                      </c:pt>
                      <c:pt idx="325">
                        <c:v>20.702999999999999</c:v>
                      </c:pt>
                      <c:pt idx="326">
                        <c:v>20.312999999999999</c:v>
                      </c:pt>
                      <c:pt idx="327">
                        <c:v>21.289000000000001</c:v>
                      </c:pt>
                      <c:pt idx="328">
                        <c:v>18.555</c:v>
                      </c:pt>
                      <c:pt idx="329">
                        <c:v>20.507999999999999</c:v>
                      </c:pt>
                      <c:pt idx="330">
                        <c:v>22.852</c:v>
                      </c:pt>
                      <c:pt idx="331">
                        <c:v>20.117000000000001</c:v>
                      </c:pt>
                      <c:pt idx="332">
                        <c:v>20.117000000000001</c:v>
                      </c:pt>
                      <c:pt idx="333">
                        <c:v>19.922000000000001</c:v>
                      </c:pt>
                      <c:pt idx="334">
                        <c:v>20.702999999999999</c:v>
                      </c:pt>
                      <c:pt idx="335">
                        <c:v>18.164000000000001</c:v>
                      </c:pt>
                      <c:pt idx="336">
                        <c:v>18.75</c:v>
                      </c:pt>
                      <c:pt idx="337">
                        <c:v>17.773</c:v>
                      </c:pt>
                      <c:pt idx="338">
                        <c:v>20.117000000000001</c:v>
                      </c:pt>
                      <c:pt idx="339">
                        <c:v>20.898</c:v>
                      </c:pt>
                      <c:pt idx="340">
                        <c:v>19.335999999999999</c:v>
                      </c:pt>
                      <c:pt idx="341">
                        <c:v>20.702999999999999</c:v>
                      </c:pt>
                      <c:pt idx="342">
                        <c:v>20.117000000000001</c:v>
                      </c:pt>
                      <c:pt idx="343">
                        <c:v>19.335999999999999</c:v>
                      </c:pt>
                      <c:pt idx="344">
                        <c:v>21.289000000000001</c:v>
                      </c:pt>
                      <c:pt idx="345">
                        <c:v>23.105</c:v>
                      </c:pt>
                      <c:pt idx="346">
                        <c:v>18.164000000000001</c:v>
                      </c:pt>
                      <c:pt idx="347">
                        <c:v>19.335999999999999</c:v>
                      </c:pt>
                      <c:pt idx="348">
                        <c:v>19.140999999999998</c:v>
                      </c:pt>
                      <c:pt idx="349">
                        <c:v>21.68</c:v>
                      </c:pt>
                      <c:pt idx="350">
                        <c:v>21.484000000000002</c:v>
                      </c:pt>
                      <c:pt idx="351">
                        <c:v>19.922000000000001</c:v>
                      </c:pt>
                      <c:pt idx="352">
                        <c:v>23.242000000000001</c:v>
                      </c:pt>
                      <c:pt idx="353">
                        <c:v>21.875</c:v>
                      </c:pt>
                      <c:pt idx="354">
                        <c:v>20.898</c:v>
                      </c:pt>
                      <c:pt idx="355">
                        <c:v>30.273</c:v>
                      </c:pt>
                      <c:pt idx="356">
                        <c:v>32.226999999999997</c:v>
                      </c:pt>
                      <c:pt idx="357">
                        <c:v>33.008000000000003</c:v>
                      </c:pt>
                      <c:pt idx="358">
                        <c:v>31.835999999999999</c:v>
                      </c:pt>
                      <c:pt idx="359">
                        <c:v>25.585999999999999</c:v>
                      </c:pt>
                      <c:pt idx="360">
                        <c:v>23.242000000000001</c:v>
                      </c:pt>
                      <c:pt idx="361">
                        <c:v>31.445</c:v>
                      </c:pt>
                      <c:pt idx="362">
                        <c:v>25</c:v>
                      </c:pt>
                      <c:pt idx="363">
                        <c:v>36.328000000000003</c:v>
                      </c:pt>
                      <c:pt idx="364">
                        <c:v>35.938000000000002</c:v>
                      </c:pt>
                      <c:pt idx="365">
                        <c:v>35.546999999999997</c:v>
                      </c:pt>
                      <c:pt idx="366">
                        <c:v>36.523000000000003</c:v>
                      </c:pt>
                      <c:pt idx="367">
                        <c:v>37.305</c:v>
                      </c:pt>
                      <c:pt idx="368">
                        <c:v>38.085999999999999</c:v>
                      </c:pt>
                      <c:pt idx="369">
                        <c:v>34.765999999999998</c:v>
                      </c:pt>
                      <c:pt idx="370">
                        <c:v>26.367000000000001</c:v>
                      </c:pt>
                      <c:pt idx="371">
                        <c:v>29.492000000000001</c:v>
                      </c:pt>
                      <c:pt idx="372">
                        <c:v>23.632999999999999</c:v>
                      </c:pt>
                      <c:pt idx="373">
                        <c:v>28.710999999999999</c:v>
                      </c:pt>
                      <c:pt idx="374">
                        <c:v>29.687999999999999</c:v>
                      </c:pt>
                      <c:pt idx="375">
                        <c:v>39.258000000000003</c:v>
                      </c:pt>
                      <c:pt idx="376">
                        <c:v>40.625</c:v>
                      </c:pt>
                      <c:pt idx="377">
                        <c:v>34.765999999999998</c:v>
                      </c:pt>
                      <c:pt idx="378">
                        <c:v>35.938000000000002</c:v>
                      </c:pt>
                      <c:pt idx="379">
                        <c:v>41.796999999999997</c:v>
                      </c:pt>
                      <c:pt idx="380">
                        <c:v>42.188000000000002</c:v>
                      </c:pt>
                      <c:pt idx="381">
                        <c:v>36.087000000000003</c:v>
                      </c:pt>
                      <c:pt idx="382">
                        <c:v>30.077999999999999</c:v>
                      </c:pt>
                      <c:pt idx="383">
                        <c:v>34.18</c:v>
                      </c:pt>
                      <c:pt idx="384">
                        <c:v>46.68</c:v>
                      </c:pt>
                      <c:pt idx="385">
                        <c:v>39.063000000000002</c:v>
                      </c:pt>
                      <c:pt idx="386">
                        <c:v>25.585999999999999</c:v>
                      </c:pt>
                      <c:pt idx="387">
                        <c:v>21.094000000000001</c:v>
                      </c:pt>
                      <c:pt idx="388">
                        <c:v>29.492000000000001</c:v>
                      </c:pt>
                      <c:pt idx="389">
                        <c:v>36.914000000000001</c:v>
                      </c:pt>
                      <c:pt idx="390">
                        <c:v>43.75</c:v>
                      </c:pt>
                      <c:pt idx="391">
                        <c:v>37.5</c:v>
                      </c:pt>
                      <c:pt idx="392">
                        <c:v>29.102</c:v>
                      </c:pt>
                      <c:pt idx="393">
                        <c:v>35.741999999999997</c:v>
                      </c:pt>
                      <c:pt idx="394">
                        <c:v>25.195</c:v>
                      </c:pt>
                      <c:pt idx="395">
                        <c:v>40.234000000000002</c:v>
                      </c:pt>
                      <c:pt idx="396">
                        <c:v>42.578000000000003</c:v>
                      </c:pt>
                      <c:pt idx="397">
                        <c:v>39.844000000000001</c:v>
                      </c:pt>
                      <c:pt idx="398">
                        <c:v>38.280999999999999</c:v>
                      </c:pt>
                      <c:pt idx="399">
                        <c:v>40.43</c:v>
                      </c:pt>
                      <c:pt idx="400">
                        <c:v>35.546999999999997</c:v>
                      </c:pt>
                      <c:pt idx="401">
                        <c:v>38.866999999999997</c:v>
                      </c:pt>
                      <c:pt idx="402">
                        <c:v>26.367000000000001</c:v>
                      </c:pt>
                      <c:pt idx="403">
                        <c:v>19.922000000000001</c:v>
                      </c:pt>
                      <c:pt idx="404">
                        <c:v>21.68</c:v>
                      </c:pt>
                      <c:pt idx="405">
                        <c:v>30.077999999999999</c:v>
                      </c:pt>
                      <c:pt idx="406">
                        <c:v>48.828000000000003</c:v>
                      </c:pt>
                      <c:pt idx="407">
                        <c:v>44.726999999999997</c:v>
                      </c:pt>
                      <c:pt idx="408">
                        <c:v>39.453000000000003</c:v>
                      </c:pt>
                      <c:pt idx="409">
                        <c:v>42.383000000000003</c:v>
                      </c:pt>
                      <c:pt idx="410">
                        <c:v>43.555</c:v>
                      </c:pt>
                      <c:pt idx="411">
                        <c:v>42.969000000000001</c:v>
                      </c:pt>
                      <c:pt idx="412">
                        <c:v>45.213000000000001</c:v>
                      </c:pt>
                      <c:pt idx="413">
                        <c:v>35.741999999999997</c:v>
                      </c:pt>
                      <c:pt idx="414">
                        <c:v>36.133000000000003</c:v>
                      </c:pt>
                      <c:pt idx="415">
                        <c:v>34.375</c:v>
                      </c:pt>
                      <c:pt idx="416">
                        <c:v>37.695</c:v>
                      </c:pt>
                      <c:pt idx="417">
                        <c:v>38.280999999999999</c:v>
                      </c:pt>
                      <c:pt idx="418">
                        <c:v>29.882999999999999</c:v>
                      </c:pt>
                      <c:pt idx="419">
                        <c:v>37.109000000000002</c:v>
                      </c:pt>
                      <c:pt idx="420">
                        <c:v>32.813000000000002</c:v>
                      </c:pt>
                      <c:pt idx="421">
                        <c:v>27.93</c:v>
                      </c:pt>
                      <c:pt idx="422">
                        <c:v>33.398000000000003</c:v>
                      </c:pt>
                      <c:pt idx="423">
                        <c:v>29.882999999999999</c:v>
                      </c:pt>
                      <c:pt idx="424">
                        <c:v>37.890999999999998</c:v>
                      </c:pt>
                      <c:pt idx="425">
                        <c:v>37.5</c:v>
                      </c:pt>
                      <c:pt idx="426">
                        <c:v>35.155999999999999</c:v>
                      </c:pt>
                      <c:pt idx="427">
                        <c:v>39.258000000000003</c:v>
                      </c:pt>
                      <c:pt idx="428">
                        <c:v>41.015999999999998</c:v>
                      </c:pt>
                      <c:pt idx="429">
                        <c:v>41.796999999999997</c:v>
                      </c:pt>
                      <c:pt idx="430">
                        <c:v>42.578000000000003</c:v>
                      </c:pt>
                      <c:pt idx="431">
                        <c:v>36.328000000000003</c:v>
                      </c:pt>
                      <c:pt idx="432">
                        <c:v>41.210999999999999</c:v>
                      </c:pt>
                      <c:pt idx="433">
                        <c:v>43.164000000000001</c:v>
                      </c:pt>
                      <c:pt idx="434">
                        <c:v>43.75</c:v>
                      </c:pt>
                      <c:pt idx="435">
                        <c:v>41.991999999999997</c:v>
                      </c:pt>
                      <c:pt idx="436">
                        <c:v>45.116999999999997</c:v>
                      </c:pt>
                      <c:pt idx="437">
                        <c:v>47.851999999999997</c:v>
                      </c:pt>
                      <c:pt idx="438">
                        <c:v>45.313000000000002</c:v>
                      </c:pt>
                      <c:pt idx="439">
                        <c:v>53.710999999999999</c:v>
                      </c:pt>
                      <c:pt idx="440">
                        <c:v>43.75</c:v>
                      </c:pt>
                      <c:pt idx="441">
                        <c:v>54.688000000000002</c:v>
                      </c:pt>
                      <c:pt idx="442">
                        <c:v>41.796999999999997</c:v>
                      </c:pt>
                      <c:pt idx="443">
                        <c:v>45.703000000000003</c:v>
                      </c:pt>
                      <c:pt idx="444">
                        <c:v>50.195</c:v>
                      </c:pt>
                      <c:pt idx="445">
                        <c:v>41.991999999999997</c:v>
                      </c:pt>
                      <c:pt idx="446">
                        <c:v>27.93</c:v>
                      </c:pt>
                      <c:pt idx="447">
                        <c:v>23.242000000000001</c:v>
                      </c:pt>
                      <c:pt idx="448">
                        <c:v>26.361000000000001</c:v>
                      </c:pt>
                      <c:pt idx="449">
                        <c:v>32.030999999999999</c:v>
                      </c:pt>
                      <c:pt idx="450">
                        <c:v>23.437999999999999</c:v>
                      </c:pt>
                      <c:pt idx="451">
                        <c:v>23.437999999999999</c:v>
                      </c:pt>
                      <c:pt idx="452">
                        <c:v>24.023</c:v>
                      </c:pt>
                      <c:pt idx="453">
                        <c:v>22.852</c:v>
                      </c:pt>
                      <c:pt idx="454">
                        <c:v>25.195</c:v>
                      </c:pt>
                      <c:pt idx="455">
                        <c:v>29.492000000000001</c:v>
                      </c:pt>
                      <c:pt idx="456">
                        <c:v>34.18</c:v>
                      </c:pt>
                      <c:pt idx="457">
                        <c:v>44.921999999999997</c:v>
                      </c:pt>
                      <c:pt idx="458">
                        <c:v>38.866999999999997</c:v>
                      </c:pt>
                      <c:pt idx="459">
                        <c:v>40.43</c:v>
                      </c:pt>
                      <c:pt idx="460">
                        <c:v>40.039000000000001</c:v>
                      </c:pt>
                      <c:pt idx="461">
                        <c:v>35.938000000000002</c:v>
                      </c:pt>
                      <c:pt idx="462">
                        <c:v>28.710999999999999</c:v>
                      </c:pt>
                      <c:pt idx="463">
                        <c:v>36.133000000000003</c:v>
                      </c:pt>
                      <c:pt idx="464">
                        <c:v>44.140999999999998</c:v>
                      </c:pt>
                      <c:pt idx="465">
                        <c:v>39.258000000000003</c:v>
                      </c:pt>
                      <c:pt idx="466">
                        <c:v>35.546999999999997</c:v>
                      </c:pt>
                      <c:pt idx="467">
                        <c:v>47.851999999999997</c:v>
                      </c:pt>
                      <c:pt idx="468">
                        <c:v>41.405999999999999</c:v>
                      </c:pt>
                      <c:pt idx="469">
                        <c:v>46.289000000000001</c:v>
                      </c:pt>
                      <c:pt idx="470">
                        <c:v>48.241999999999997</c:v>
                      </c:pt>
                      <c:pt idx="471">
                        <c:v>53.710999999999999</c:v>
                      </c:pt>
                      <c:pt idx="472">
                        <c:v>49.805</c:v>
                      </c:pt>
                      <c:pt idx="473">
                        <c:v>57.421999999999997</c:v>
                      </c:pt>
                      <c:pt idx="474">
                        <c:v>49.219000000000001</c:v>
                      </c:pt>
                      <c:pt idx="475">
                        <c:v>41.210999999999999</c:v>
                      </c:pt>
                      <c:pt idx="476">
                        <c:v>46.094000000000001</c:v>
                      </c:pt>
                      <c:pt idx="477">
                        <c:v>38.671999999999997</c:v>
                      </c:pt>
                      <c:pt idx="478">
                        <c:v>23.827999999999999</c:v>
                      </c:pt>
                      <c:pt idx="479">
                        <c:v>31.370999999999999</c:v>
                      </c:pt>
                      <c:pt idx="480">
                        <c:v>27.734000000000002</c:v>
                      </c:pt>
                      <c:pt idx="481">
                        <c:v>41.405999999999999</c:v>
                      </c:pt>
                      <c:pt idx="482">
                        <c:v>38.671999999999997</c:v>
                      </c:pt>
                      <c:pt idx="483">
                        <c:v>51.563000000000002</c:v>
                      </c:pt>
                      <c:pt idx="484">
                        <c:v>48.241999999999997</c:v>
                      </c:pt>
                      <c:pt idx="485">
                        <c:v>50.390999999999998</c:v>
                      </c:pt>
                      <c:pt idx="486">
                        <c:v>40.82</c:v>
                      </c:pt>
                      <c:pt idx="487">
                        <c:v>46.484000000000002</c:v>
                      </c:pt>
                      <c:pt idx="488">
                        <c:v>50.390999999999998</c:v>
                      </c:pt>
                      <c:pt idx="489">
                        <c:v>46.484000000000002</c:v>
                      </c:pt>
                      <c:pt idx="490">
                        <c:v>30.859000000000002</c:v>
                      </c:pt>
                      <c:pt idx="491">
                        <c:v>24.023</c:v>
                      </c:pt>
                      <c:pt idx="492">
                        <c:v>25.780999999999999</c:v>
                      </c:pt>
                      <c:pt idx="493">
                        <c:v>31.640999999999998</c:v>
                      </c:pt>
                      <c:pt idx="494">
                        <c:v>45.703000000000003</c:v>
                      </c:pt>
                      <c:pt idx="495">
                        <c:v>28.32</c:v>
                      </c:pt>
                      <c:pt idx="496">
                        <c:v>29.297000000000001</c:v>
                      </c:pt>
                      <c:pt idx="497">
                        <c:v>31.521999999999998</c:v>
                      </c:pt>
                      <c:pt idx="498">
                        <c:v>37.305</c:v>
                      </c:pt>
                    </c:numCache>
                  </c:numRef>
                </c:val>
                <c:smooth val="0"/>
                <c:extLst xmlns:c15="http://schemas.microsoft.com/office/drawing/2012/chart">
                  <c:ext xmlns:c16="http://schemas.microsoft.com/office/drawing/2014/chart" uri="{C3380CC4-5D6E-409C-BE32-E72D297353CC}">
                    <c16:uniqueId val="{00000002-E5BB-41AE-8558-3418DD44CE85}"/>
                  </c:ext>
                </c:extLst>
              </c15:ser>
            </c15:filteredLineSeries>
            <c15:filteredLineSeries>
              <c15:ser>
                <c:idx val="2"/>
                <c:order val="2"/>
                <c:spPr>
                  <a:ln w="28575" cap="rnd">
                    <a:solidFill>
                      <a:schemeClr val="accent3"/>
                    </a:solidFill>
                    <a:round/>
                  </a:ln>
                  <a:effectLst/>
                </c:spPr>
                <c:marker>
                  <c:symbol val="none"/>
                </c:marker>
                <c:val>
                  <c:numRef>
                    <c:extLst xmlns:c15="http://schemas.microsoft.com/office/drawing/2012/chart">
                      <c:ext xmlns:c15="http://schemas.microsoft.com/office/drawing/2012/chart" uri="{02D57815-91ED-43cb-92C2-25804820EDAC}">
                        <c15:formulaRef>
                          <c15:sqref>CLang0001!$P$18:$P$516</c15:sqref>
                        </c15:formulaRef>
                      </c:ext>
                    </c:extLst>
                    <c:numCache>
                      <c:formatCode>General</c:formatCode>
                      <c:ptCount val="499"/>
                      <c:pt idx="0">
                        <c:v>43.69</c:v>
                      </c:pt>
                      <c:pt idx="1">
                        <c:v>43.69</c:v>
                      </c:pt>
                      <c:pt idx="2">
                        <c:v>43.69</c:v>
                      </c:pt>
                      <c:pt idx="3">
                        <c:v>44.2</c:v>
                      </c:pt>
                      <c:pt idx="4">
                        <c:v>44.2</c:v>
                      </c:pt>
                      <c:pt idx="5">
                        <c:v>44.25</c:v>
                      </c:pt>
                      <c:pt idx="6">
                        <c:v>43.64</c:v>
                      </c:pt>
                      <c:pt idx="7">
                        <c:v>44.15</c:v>
                      </c:pt>
                      <c:pt idx="8">
                        <c:v>44.15</c:v>
                      </c:pt>
                      <c:pt idx="9">
                        <c:v>44.2</c:v>
                      </c:pt>
                      <c:pt idx="10">
                        <c:v>41.71</c:v>
                      </c:pt>
                      <c:pt idx="11">
                        <c:v>41.71</c:v>
                      </c:pt>
                      <c:pt idx="12">
                        <c:v>41.77</c:v>
                      </c:pt>
                      <c:pt idx="13">
                        <c:v>41.79</c:v>
                      </c:pt>
                      <c:pt idx="14">
                        <c:v>41.81</c:v>
                      </c:pt>
                      <c:pt idx="15">
                        <c:v>41.81</c:v>
                      </c:pt>
                      <c:pt idx="16">
                        <c:v>41.86</c:v>
                      </c:pt>
                      <c:pt idx="17">
                        <c:v>41.86</c:v>
                      </c:pt>
                      <c:pt idx="18">
                        <c:v>41.86</c:v>
                      </c:pt>
                      <c:pt idx="19">
                        <c:v>41.91</c:v>
                      </c:pt>
                      <c:pt idx="20">
                        <c:v>41.95</c:v>
                      </c:pt>
                      <c:pt idx="21">
                        <c:v>41.95</c:v>
                      </c:pt>
                      <c:pt idx="22">
                        <c:v>41.95</c:v>
                      </c:pt>
                      <c:pt idx="23">
                        <c:v>42.07</c:v>
                      </c:pt>
                      <c:pt idx="24">
                        <c:v>42.07</c:v>
                      </c:pt>
                      <c:pt idx="25">
                        <c:v>42.07</c:v>
                      </c:pt>
                      <c:pt idx="26">
                        <c:v>42.07</c:v>
                      </c:pt>
                      <c:pt idx="27">
                        <c:v>42.07</c:v>
                      </c:pt>
                      <c:pt idx="28">
                        <c:v>42.18</c:v>
                      </c:pt>
                      <c:pt idx="29">
                        <c:v>42.18</c:v>
                      </c:pt>
                      <c:pt idx="30">
                        <c:v>42.2</c:v>
                      </c:pt>
                      <c:pt idx="31">
                        <c:v>42.22</c:v>
                      </c:pt>
                      <c:pt idx="32">
                        <c:v>42.22</c:v>
                      </c:pt>
                      <c:pt idx="33">
                        <c:v>42.22</c:v>
                      </c:pt>
                      <c:pt idx="34">
                        <c:v>42.25</c:v>
                      </c:pt>
                      <c:pt idx="35">
                        <c:v>42.32</c:v>
                      </c:pt>
                      <c:pt idx="36">
                        <c:v>42.32</c:v>
                      </c:pt>
                      <c:pt idx="37">
                        <c:v>42.32</c:v>
                      </c:pt>
                      <c:pt idx="38">
                        <c:v>42.32</c:v>
                      </c:pt>
                      <c:pt idx="39">
                        <c:v>42.32</c:v>
                      </c:pt>
                      <c:pt idx="40">
                        <c:v>42.37</c:v>
                      </c:pt>
                      <c:pt idx="41">
                        <c:v>42.45</c:v>
                      </c:pt>
                      <c:pt idx="42">
                        <c:v>42.45</c:v>
                      </c:pt>
                      <c:pt idx="43">
                        <c:v>42.45</c:v>
                      </c:pt>
                      <c:pt idx="44">
                        <c:v>42.45</c:v>
                      </c:pt>
                      <c:pt idx="45">
                        <c:v>42.45</c:v>
                      </c:pt>
                      <c:pt idx="46">
                        <c:v>42.45</c:v>
                      </c:pt>
                      <c:pt idx="47">
                        <c:v>42.55</c:v>
                      </c:pt>
                      <c:pt idx="48">
                        <c:v>42.55</c:v>
                      </c:pt>
                      <c:pt idx="49">
                        <c:v>42.56</c:v>
                      </c:pt>
                      <c:pt idx="50">
                        <c:v>42.56</c:v>
                      </c:pt>
                      <c:pt idx="51">
                        <c:v>42.56</c:v>
                      </c:pt>
                      <c:pt idx="52">
                        <c:v>42.56</c:v>
                      </c:pt>
                      <c:pt idx="53">
                        <c:v>42.56</c:v>
                      </c:pt>
                      <c:pt idx="54">
                        <c:v>42.66</c:v>
                      </c:pt>
                      <c:pt idx="55">
                        <c:v>42.66</c:v>
                      </c:pt>
                      <c:pt idx="56">
                        <c:v>42.66</c:v>
                      </c:pt>
                      <c:pt idx="57">
                        <c:v>42.66</c:v>
                      </c:pt>
                      <c:pt idx="58">
                        <c:v>42.7</c:v>
                      </c:pt>
                      <c:pt idx="59">
                        <c:v>42.75</c:v>
                      </c:pt>
                      <c:pt idx="60">
                        <c:v>42.75</c:v>
                      </c:pt>
                      <c:pt idx="61">
                        <c:v>42.75</c:v>
                      </c:pt>
                      <c:pt idx="62">
                        <c:v>42.75</c:v>
                      </c:pt>
                      <c:pt idx="63">
                        <c:v>42.75</c:v>
                      </c:pt>
                      <c:pt idx="64">
                        <c:v>42.75</c:v>
                      </c:pt>
                      <c:pt idx="65">
                        <c:v>42.85</c:v>
                      </c:pt>
                      <c:pt idx="66">
                        <c:v>42.85</c:v>
                      </c:pt>
                      <c:pt idx="67">
                        <c:v>42.85</c:v>
                      </c:pt>
                      <c:pt idx="68">
                        <c:v>42.86</c:v>
                      </c:pt>
                      <c:pt idx="69">
                        <c:v>42.86</c:v>
                      </c:pt>
                      <c:pt idx="70">
                        <c:v>42.93</c:v>
                      </c:pt>
                      <c:pt idx="71">
                        <c:v>42.93</c:v>
                      </c:pt>
                      <c:pt idx="72">
                        <c:v>42.96</c:v>
                      </c:pt>
                      <c:pt idx="73">
                        <c:v>42.97</c:v>
                      </c:pt>
                      <c:pt idx="74">
                        <c:v>42.97</c:v>
                      </c:pt>
                      <c:pt idx="75">
                        <c:v>42.97</c:v>
                      </c:pt>
                      <c:pt idx="76">
                        <c:v>43.05</c:v>
                      </c:pt>
                      <c:pt idx="77">
                        <c:v>43.08</c:v>
                      </c:pt>
                      <c:pt idx="78">
                        <c:v>43.08</c:v>
                      </c:pt>
                      <c:pt idx="79">
                        <c:v>45.08</c:v>
                      </c:pt>
                      <c:pt idx="80">
                        <c:v>45.1</c:v>
                      </c:pt>
                      <c:pt idx="81">
                        <c:v>45.1</c:v>
                      </c:pt>
                      <c:pt idx="82">
                        <c:v>45.1</c:v>
                      </c:pt>
                      <c:pt idx="83">
                        <c:v>45.2</c:v>
                      </c:pt>
                      <c:pt idx="84">
                        <c:v>45.21</c:v>
                      </c:pt>
                      <c:pt idx="85">
                        <c:v>45.21</c:v>
                      </c:pt>
                      <c:pt idx="86">
                        <c:v>45.21</c:v>
                      </c:pt>
                      <c:pt idx="87">
                        <c:v>45.21</c:v>
                      </c:pt>
                      <c:pt idx="88">
                        <c:v>43.28</c:v>
                      </c:pt>
                      <c:pt idx="89">
                        <c:v>43.28</c:v>
                      </c:pt>
                      <c:pt idx="90">
                        <c:v>43.35</c:v>
                      </c:pt>
                      <c:pt idx="91">
                        <c:v>43.35</c:v>
                      </c:pt>
                      <c:pt idx="92">
                        <c:v>43.35</c:v>
                      </c:pt>
                      <c:pt idx="93">
                        <c:v>43.35</c:v>
                      </c:pt>
                      <c:pt idx="94">
                        <c:v>43.41</c:v>
                      </c:pt>
                      <c:pt idx="95">
                        <c:v>43.41</c:v>
                      </c:pt>
                      <c:pt idx="96">
                        <c:v>43.41</c:v>
                      </c:pt>
                      <c:pt idx="97">
                        <c:v>43.45</c:v>
                      </c:pt>
                      <c:pt idx="98">
                        <c:v>43.45</c:v>
                      </c:pt>
                      <c:pt idx="99">
                        <c:v>45.45</c:v>
                      </c:pt>
                      <c:pt idx="100">
                        <c:v>45.45</c:v>
                      </c:pt>
                      <c:pt idx="101">
                        <c:v>45.52</c:v>
                      </c:pt>
                      <c:pt idx="102">
                        <c:v>45.55</c:v>
                      </c:pt>
                      <c:pt idx="103">
                        <c:v>45.55</c:v>
                      </c:pt>
                      <c:pt idx="104">
                        <c:v>45.55</c:v>
                      </c:pt>
                      <c:pt idx="105">
                        <c:v>45.55</c:v>
                      </c:pt>
                      <c:pt idx="106">
                        <c:v>45.62</c:v>
                      </c:pt>
                      <c:pt idx="107">
                        <c:v>45.62</c:v>
                      </c:pt>
                      <c:pt idx="108">
                        <c:v>45.68</c:v>
                      </c:pt>
                      <c:pt idx="109">
                        <c:v>45.68</c:v>
                      </c:pt>
                      <c:pt idx="110">
                        <c:v>45.68</c:v>
                      </c:pt>
                      <c:pt idx="111">
                        <c:v>45.68</c:v>
                      </c:pt>
                      <c:pt idx="112">
                        <c:v>45.77</c:v>
                      </c:pt>
                      <c:pt idx="113">
                        <c:v>45.77</c:v>
                      </c:pt>
                      <c:pt idx="114">
                        <c:v>45.77</c:v>
                      </c:pt>
                      <c:pt idx="115">
                        <c:v>45.8</c:v>
                      </c:pt>
                      <c:pt idx="116">
                        <c:v>45.8</c:v>
                      </c:pt>
                      <c:pt idx="117">
                        <c:v>45.8</c:v>
                      </c:pt>
                      <c:pt idx="118">
                        <c:v>45.8</c:v>
                      </c:pt>
                      <c:pt idx="119">
                        <c:v>45.87</c:v>
                      </c:pt>
                      <c:pt idx="120">
                        <c:v>45.9</c:v>
                      </c:pt>
                      <c:pt idx="121">
                        <c:v>45.9</c:v>
                      </c:pt>
                      <c:pt idx="122">
                        <c:v>45.9</c:v>
                      </c:pt>
                      <c:pt idx="123">
                        <c:v>45.9</c:v>
                      </c:pt>
                      <c:pt idx="124">
                        <c:v>45.97</c:v>
                      </c:pt>
                      <c:pt idx="125">
                        <c:v>46.04</c:v>
                      </c:pt>
                      <c:pt idx="126">
                        <c:v>46.04</c:v>
                      </c:pt>
                      <c:pt idx="127">
                        <c:v>46.04</c:v>
                      </c:pt>
                      <c:pt idx="128">
                        <c:v>46.04</c:v>
                      </c:pt>
                      <c:pt idx="129">
                        <c:v>46.04</c:v>
                      </c:pt>
                      <c:pt idx="130">
                        <c:v>46.11</c:v>
                      </c:pt>
                      <c:pt idx="131">
                        <c:v>46.11</c:v>
                      </c:pt>
                      <c:pt idx="132">
                        <c:v>46.11</c:v>
                      </c:pt>
                      <c:pt idx="133">
                        <c:v>46.11</c:v>
                      </c:pt>
                      <c:pt idx="134">
                        <c:v>46.14</c:v>
                      </c:pt>
                      <c:pt idx="135">
                        <c:v>46.14</c:v>
                      </c:pt>
                      <c:pt idx="136">
                        <c:v>46.22</c:v>
                      </c:pt>
                      <c:pt idx="137">
                        <c:v>46.22</c:v>
                      </c:pt>
                      <c:pt idx="138">
                        <c:v>46.24</c:v>
                      </c:pt>
                      <c:pt idx="139">
                        <c:v>46.27</c:v>
                      </c:pt>
                      <c:pt idx="140">
                        <c:v>46.27</c:v>
                      </c:pt>
                      <c:pt idx="141">
                        <c:v>46.27</c:v>
                      </c:pt>
                      <c:pt idx="142">
                        <c:v>46.34</c:v>
                      </c:pt>
                      <c:pt idx="143">
                        <c:v>46.34</c:v>
                      </c:pt>
                      <c:pt idx="144">
                        <c:v>46.34</c:v>
                      </c:pt>
                      <c:pt idx="145">
                        <c:v>46.41</c:v>
                      </c:pt>
                      <c:pt idx="146">
                        <c:v>46.41</c:v>
                      </c:pt>
                      <c:pt idx="147">
                        <c:v>46.47</c:v>
                      </c:pt>
                      <c:pt idx="148">
                        <c:v>46.47</c:v>
                      </c:pt>
                      <c:pt idx="149">
                        <c:v>46.47</c:v>
                      </c:pt>
                      <c:pt idx="150">
                        <c:v>46.47</c:v>
                      </c:pt>
                      <c:pt idx="151">
                        <c:v>46.47</c:v>
                      </c:pt>
                      <c:pt idx="152">
                        <c:v>46.51</c:v>
                      </c:pt>
                      <c:pt idx="153">
                        <c:v>46.57</c:v>
                      </c:pt>
                      <c:pt idx="154">
                        <c:v>46.57</c:v>
                      </c:pt>
                      <c:pt idx="155">
                        <c:v>46.57</c:v>
                      </c:pt>
                      <c:pt idx="156">
                        <c:v>46.57</c:v>
                      </c:pt>
                      <c:pt idx="157">
                        <c:v>46.61</c:v>
                      </c:pt>
                      <c:pt idx="158">
                        <c:v>46.68</c:v>
                      </c:pt>
                      <c:pt idx="159">
                        <c:v>46.68</c:v>
                      </c:pt>
                      <c:pt idx="160">
                        <c:v>46.68</c:v>
                      </c:pt>
                      <c:pt idx="161">
                        <c:v>46.68</c:v>
                      </c:pt>
                      <c:pt idx="162">
                        <c:v>46.68</c:v>
                      </c:pt>
                      <c:pt idx="163">
                        <c:v>46.77</c:v>
                      </c:pt>
                      <c:pt idx="164">
                        <c:v>46.77</c:v>
                      </c:pt>
                      <c:pt idx="165">
                        <c:v>46.85</c:v>
                      </c:pt>
                      <c:pt idx="166">
                        <c:v>46.85</c:v>
                      </c:pt>
                      <c:pt idx="167">
                        <c:v>46.85</c:v>
                      </c:pt>
                      <c:pt idx="168">
                        <c:v>46.85</c:v>
                      </c:pt>
                      <c:pt idx="169">
                        <c:v>46.85</c:v>
                      </c:pt>
                      <c:pt idx="170">
                        <c:v>46.85</c:v>
                      </c:pt>
                      <c:pt idx="171">
                        <c:v>46.95</c:v>
                      </c:pt>
                      <c:pt idx="172">
                        <c:v>46.95</c:v>
                      </c:pt>
                      <c:pt idx="173">
                        <c:v>46.95</c:v>
                      </c:pt>
                      <c:pt idx="174">
                        <c:v>46.95</c:v>
                      </c:pt>
                      <c:pt idx="175">
                        <c:v>46.95</c:v>
                      </c:pt>
                      <c:pt idx="176">
                        <c:v>47</c:v>
                      </c:pt>
                      <c:pt idx="177">
                        <c:v>47</c:v>
                      </c:pt>
                      <c:pt idx="178">
                        <c:v>47.06</c:v>
                      </c:pt>
                      <c:pt idx="179">
                        <c:v>47.06</c:v>
                      </c:pt>
                      <c:pt idx="180">
                        <c:v>47.06</c:v>
                      </c:pt>
                      <c:pt idx="181">
                        <c:v>47.06</c:v>
                      </c:pt>
                      <c:pt idx="182">
                        <c:v>47.1</c:v>
                      </c:pt>
                      <c:pt idx="183">
                        <c:v>47.16</c:v>
                      </c:pt>
                      <c:pt idx="184">
                        <c:v>47.16</c:v>
                      </c:pt>
                      <c:pt idx="185">
                        <c:v>47.16</c:v>
                      </c:pt>
                      <c:pt idx="186">
                        <c:v>47.16</c:v>
                      </c:pt>
                      <c:pt idx="187">
                        <c:v>47.16</c:v>
                      </c:pt>
                      <c:pt idx="188">
                        <c:v>47.27</c:v>
                      </c:pt>
                      <c:pt idx="189">
                        <c:v>47.27</c:v>
                      </c:pt>
                      <c:pt idx="190">
                        <c:v>47.27</c:v>
                      </c:pt>
                      <c:pt idx="191">
                        <c:v>47.27</c:v>
                      </c:pt>
                      <c:pt idx="192">
                        <c:v>47.27</c:v>
                      </c:pt>
                      <c:pt idx="193">
                        <c:v>47.28</c:v>
                      </c:pt>
                      <c:pt idx="194">
                        <c:v>47.32</c:v>
                      </c:pt>
                      <c:pt idx="195">
                        <c:v>47.38</c:v>
                      </c:pt>
                      <c:pt idx="196">
                        <c:v>47.38</c:v>
                      </c:pt>
                      <c:pt idx="197">
                        <c:v>47.38</c:v>
                      </c:pt>
                      <c:pt idx="198">
                        <c:v>47.38</c:v>
                      </c:pt>
                      <c:pt idx="199">
                        <c:v>47.38</c:v>
                      </c:pt>
                      <c:pt idx="200">
                        <c:v>47.38</c:v>
                      </c:pt>
                      <c:pt idx="201">
                        <c:v>47.55</c:v>
                      </c:pt>
                      <c:pt idx="202">
                        <c:v>47.55</c:v>
                      </c:pt>
                      <c:pt idx="203">
                        <c:v>47.55</c:v>
                      </c:pt>
                      <c:pt idx="204">
                        <c:v>47.55</c:v>
                      </c:pt>
                      <c:pt idx="205">
                        <c:v>47.55</c:v>
                      </c:pt>
                      <c:pt idx="206">
                        <c:v>47.55</c:v>
                      </c:pt>
                      <c:pt idx="207">
                        <c:v>47.55</c:v>
                      </c:pt>
                      <c:pt idx="208">
                        <c:v>47.65</c:v>
                      </c:pt>
                      <c:pt idx="209">
                        <c:v>47.65</c:v>
                      </c:pt>
                      <c:pt idx="210">
                        <c:v>47.65</c:v>
                      </c:pt>
                      <c:pt idx="211">
                        <c:v>47.65</c:v>
                      </c:pt>
                      <c:pt idx="212">
                        <c:v>47.65</c:v>
                      </c:pt>
                      <c:pt idx="213">
                        <c:v>47.75</c:v>
                      </c:pt>
                      <c:pt idx="214">
                        <c:v>47.75</c:v>
                      </c:pt>
                      <c:pt idx="215">
                        <c:v>47.75</c:v>
                      </c:pt>
                      <c:pt idx="216">
                        <c:v>47.75</c:v>
                      </c:pt>
                      <c:pt idx="217">
                        <c:v>47.75</c:v>
                      </c:pt>
                      <c:pt idx="218">
                        <c:v>47.75</c:v>
                      </c:pt>
                      <c:pt idx="219">
                        <c:v>47.75</c:v>
                      </c:pt>
                      <c:pt idx="220">
                        <c:v>47.87</c:v>
                      </c:pt>
                      <c:pt idx="221">
                        <c:v>47.87</c:v>
                      </c:pt>
                      <c:pt idx="222">
                        <c:v>47.87</c:v>
                      </c:pt>
                      <c:pt idx="223">
                        <c:v>47.87</c:v>
                      </c:pt>
                      <c:pt idx="224">
                        <c:v>47.87</c:v>
                      </c:pt>
                      <c:pt idx="225">
                        <c:v>47.97</c:v>
                      </c:pt>
                      <c:pt idx="226">
                        <c:v>47.97</c:v>
                      </c:pt>
                      <c:pt idx="227">
                        <c:v>47.98</c:v>
                      </c:pt>
                      <c:pt idx="228">
                        <c:v>47.98</c:v>
                      </c:pt>
                      <c:pt idx="229">
                        <c:v>47.98</c:v>
                      </c:pt>
                      <c:pt idx="230">
                        <c:v>47.98</c:v>
                      </c:pt>
                      <c:pt idx="231">
                        <c:v>48.08</c:v>
                      </c:pt>
                      <c:pt idx="232">
                        <c:v>48.08</c:v>
                      </c:pt>
                      <c:pt idx="233">
                        <c:v>48.08</c:v>
                      </c:pt>
                      <c:pt idx="234">
                        <c:v>48.08</c:v>
                      </c:pt>
                      <c:pt idx="235">
                        <c:v>48.08</c:v>
                      </c:pt>
                      <c:pt idx="236">
                        <c:v>48.14</c:v>
                      </c:pt>
                      <c:pt idx="237">
                        <c:v>48.24</c:v>
                      </c:pt>
                      <c:pt idx="238">
                        <c:v>48.24</c:v>
                      </c:pt>
                      <c:pt idx="239">
                        <c:v>48.24</c:v>
                      </c:pt>
                      <c:pt idx="240">
                        <c:v>48.24</c:v>
                      </c:pt>
                      <c:pt idx="241">
                        <c:v>48.24</c:v>
                      </c:pt>
                      <c:pt idx="242">
                        <c:v>48.31</c:v>
                      </c:pt>
                      <c:pt idx="243">
                        <c:v>48.31</c:v>
                      </c:pt>
                      <c:pt idx="244">
                        <c:v>48.34</c:v>
                      </c:pt>
                      <c:pt idx="245">
                        <c:v>48.34</c:v>
                      </c:pt>
                      <c:pt idx="246">
                        <c:v>48.38</c:v>
                      </c:pt>
                      <c:pt idx="247">
                        <c:v>48.38</c:v>
                      </c:pt>
                      <c:pt idx="248">
                        <c:v>48.44</c:v>
                      </c:pt>
                      <c:pt idx="249">
                        <c:v>48.44</c:v>
                      </c:pt>
                      <c:pt idx="250">
                        <c:v>48.48</c:v>
                      </c:pt>
                      <c:pt idx="251">
                        <c:v>48.48</c:v>
                      </c:pt>
                      <c:pt idx="252">
                        <c:v>48.48</c:v>
                      </c:pt>
                      <c:pt idx="253">
                        <c:v>48.48</c:v>
                      </c:pt>
                      <c:pt idx="254">
                        <c:v>48.54</c:v>
                      </c:pt>
                      <c:pt idx="255">
                        <c:v>48.54</c:v>
                      </c:pt>
                      <c:pt idx="256">
                        <c:v>48.58</c:v>
                      </c:pt>
                      <c:pt idx="257">
                        <c:v>48.58</c:v>
                      </c:pt>
                      <c:pt idx="258">
                        <c:v>48.58</c:v>
                      </c:pt>
                      <c:pt idx="259">
                        <c:v>48.58</c:v>
                      </c:pt>
                      <c:pt idx="260">
                        <c:v>48.58</c:v>
                      </c:pt>
                      <c:pt idx="261">
                        <c:v>48.64</c:v>
                      </c:pt>
                      <c:pt idx="262">
                        <c:v>48.68</c:v>
                      </c:pt>
                      <c:pt idx="263">
                        <c:v>48.68</c:v>
                      </c:pt>
                      <c:pt idx="264">
                        <c:v>48.68</c:v>
                      </c:pt>
                      <c:pt idx="265">
                        <c:v>48.68</c:v>
                      </c:pt>
                      <c:pt idx="266">
                        <c:v>48.75</c:v>
                      </c:pt>
                      <c:pt idx="267">
                        <c:v>48.75</c:v>
                      </c:pt>
                      <c:pt idx="268">
                        <c:v>48.75</c:v>
                      </c:pt>
                      <c:pt idx="269">
                        <c:v>48.78</c:v>
                      </c:pt>
                      <c:pt idx="270">
                        <c:v>48.78</c:v>
                      </c:pt>
                      <c:pt idx="271">
                        <c:v>48.78</c:v>
                      </c:pt>
                      <c:pt idx="272">
                        <c:v>48.78</c:v>
                      </c:pt>
                      <c:pt idx="273">
                        <c:v>48.85</c:v>
                      </c:pt>
                      <c:pt idx="274">
                        <c:v>48.95</c:v>
                      </c:pt>
                      <c:pt idx="275">
                        <c:v>48.95</c:v>
                      </c:pt>
                      <c:pt idx="276">
                        <c:v>48.95</c:v>
                      </c:pt>
                      <c:pt idx="277">
                        <c:v>48.95</c:v>
                      </c:pt>
                      <c:pt idx="278">
                        <c:v>49.02</c:v>
                      </c:pt>
                      <c:pt idx="279">
                        <c:v>49.02</c:v>
                      </c:pt>
                      <c:pt idx="280">
                        <c:v>49.05</c:v>
                      </c:pt>
                      <c:pt idx="281">
                        <c:v>49.05</c:v>
                      </c:pt>
                      <c:pt idx="282">
                        <c:v>49.05</c:v>
                      </c:pt>
                      <c:pt idx="283">
                        <c:v>49.05</c:v>
                      </c:pt>
                      <c:pt idx="284">
                        <c:v>49.12</c:v>
                      </c:pt>
                      <c:pt idx="285">
                        <c:v>49.12</c:v>
                      </c:pt>
                      <c:pt idx="286">
                        <c:v>49.12</c:v>
                      </c:pt>
                      <c:pt idx="287">
                        <c:v>49.12</c:v>
                      </c:pt>
                      <c:pt idx="288">
                        <c:v>49.16</c:v>
                      </c:pt>
                      <c:pt idx="289">
                        <c:v>49.16</c:v>
                      </c:pt>
                      <c:pt idx="290">
                        <c:v>49.22</c:v>
                      </c:pt>
                      <c:pt idx="291">
                        <c:v>49.22</c:v>
                      </c:pt>
                      <c:pt idx="292">
                        <c:v>49.22</c:v>
                      </c:pt>
                      <c:pt idx="293">
                        <c:v>49.26</c:v>
                      </c:pt>
                      <c:pt idx="294">
                        <c:v>49.26</c:v>
                      </c:pt>
                      <c:pt idx="295">
                        <c:v>49.26</c:v>
                      </c:pt>
                      <c:pt idx="296">
                        <c:v>49.32</c:v>
                      </c:pt>
                      <c:pt idx="297">
                        <c:v>49.32</c:v>
                      </c:pt>
                      <c:pt idx="298">
                        <c:v>49.32</c:v>
                      </c:pt>
                      <c:pt idx="299">
                        <c:v>49.36</c:v>
                      </c:pt>
                      <c:pt idx="300">
                        <c:v>49.36</c:v>
                      </c:pt>
                      <c:pt idx="301">
                        <c:v>49.39</c:v>
                      </c:pt>
                      <c:pt idx="302">
                        <c:v>49.39</c:v>
                      </c:pt>
                      <c:pt idx="303">
                        <c:v>49.46</c:v>
                      </c:pt>
                      <c:pt idx="304">
                        <c:v>49.46</c:v>
                      </c:pt>
                      <c:pt idx="305">
                        <c:v>49.5</c:v>
                      </c:pt>
                      <c:pt idx="306">
                        <c:v>49.5</c:v>
                      </c:pt>
                      <c:pt idx="307">
                        <c:v>49.5</c:v>
                      </c:pt>
                      <c:pt idx="308">
                        <c:v>49.56</c:v>
                      </c:pt>
                      <c:pt idx="309">
                        <c:v>49.56</c:v>
                      </c:pt>
                      <c:pt idx="310">
                        <c:v>49.56</c:v>
                      </c:pt>
                      <c:pt idx="311">
                        <c:v>49.72</c:v>
                      </c:pt>
                      <c:pt idx="312">
                        <c:v>49.72</c:v>
                      </c:pt>
                      <c:pt idx="313">
                        <c:v>49.72</c:v>
                      </c:pt>
                      <c:pt idx="314">
                        <c:v>49.79</c:v>
                      </c:pt>
                      <c:pt idx="315">
                        <c:v>49.79</c:v>
                      </c:pt>
                      <c:pt idx="316">
                        <c:v>49.79</c:v>
                      </c:pt>
                      <c:pt idx="317">
                        <c:v>49.79</c:v>
                      </c:pt>
                      <c:pt idx="318">
                        <c:v>49.82</c:v>
                      </c:pt>
                      <c:pt idx="319">
                        <c:v>49.89</c:v>
                      </c:pt>
                      <c:pt idx="320">
                        <c:v>49.89</c:v>
                      </c:pt>
                      <c:pt idx="321">
                        <c:v>49.89</c:v>
                      </c:pt>
                      <c:pt idx="322">
                        <c:v>49.89</c:v>
                      </c:pt>
                      <c:pt idx="323">
                        <c:v>38.869999999999997</c:v>
                      </c:pt>
                      <c:pt idx="324">
                        <c:v>38.869999999999997</c:v>
                      </c:pt>
                      <c:pt idx="325">
                        <c:v>38.950000000000003</c:v>
                      </c:pt>
                      <c:pt idx="326">
                        <c:v>38.96</c:v>
                      </c:pt>
                      <c:pt idx="327">
                        <c:v>38.96</c:v>
                      </c:pt>
                      <c:pt idx="328">
                        <c:v>38.96</c:v>
                      </c:pt>
                      <c:pt idx="329">
                        <c:v>38.96</c:v>
                      </c:pt>
                      <c:pt idx="330">
                        <c:v>39</c:v>
                      </c:pt>
                      <c:pt idx="331">
                        <c:v>39.06</c:v>
                      </c:pt>
                      <c:pt idx="332">
                        <c:v>39.06</c:v>
                      </c:pt>
                      <c:pt idx="333">
                        <c:v>39.06</c:v>
                      </c:pt>
                      <c:pt idx="334">
                        <c:v>39.1</c:v>
                      </c:pt>
                      <c:pt idx="335">
                        <c:v>39.1</c:v>
                      </c:pt>
                      <c:pt idx="336">
                        <c:v>39.159999999999997</c:v>
                      </c:pt>
                      <c:pt idx="337">
                        <c:v>39.159999999999997</c:v>
                      </c:pt>
                      <c:pt idx="338">
                        <c:v>39.159999999999997</c:v>
                      </c:pt>
                      <c:pt idx="339">
                        <c:v>39.159999999999997</c:v>
                      </c:pt>
                      <c:pt idx="340">
                        <c:v>39.159999999999997</c:v>
                      </c:pt>
                      <c:pt idx="341">
                        <c:v>39.200000000000003</c:v>
                      </c:pt>
                      <c:pt idx="342">
                        <c:v>39.200000000000003</c:v>
                      </c:pt>
                      <c:pt idx="343">
                        <c:v>39.270000000000003</c:v>
                      </c:pt>
                      <c:pt idx="344">
                        <c:v>39.270000000000003</c:v>
                      </c:pt>
                      <c:pt idx="345">
                        <c:v>39.270000000000003</c:v>
                      </c:pt>
                      <c:pt idx="346">
                        <c:v>39.270000000000003</c:v>
                      </c:pt>
                      <c:pt idx="347">
                        <c:v>39.299999999999997</c:v>
                      </c:pt>
                      <c:pt idx="348">
                        <c:v>39.369999999999997</c:v>
                      </c:pt>
                      <c:pt idx="349">
                        <c:v>39.369999999999997</c:v>
                      </c:pt>
                      <c:pt idx="350">
                        <c:v>39.369999999999997</c:v>
                      </c:pt>
                      <c:pt idx="351">
                        <c:v>39.369999999999997</c:v>
                      </c:pt>
                      <c:pt idx="352">
                        <c:v>39.369999999999997</c:v>
                      </c:pt>
                      <c:pt idx="353">
                        <c:v>39.369999999999997</c:v>
                      </c:pt>
                      <c:pt idx="354">
                        <c:v>39.47</c:v>
                      </c:pt>
                      <c:pt idx="355">
                        <c:v>39.5</c:v>
                      </c:pt>
                      <c:pt idx="356">
                        <c:v>39.5</c:v>
                      </c:pt>
                      <c:pt idx="357">
                        <c:v>39.5</c:v>
                      </c:pt>
                      <c:pt idx="358">
                        <c:v>39.5</c:v>
                      </c:pt>
                      <c:pt idx="359">
                        <c:v>39.54</c:v>
                      </c:pt>
                      <c:pt idx="360">
                        <c:v>39.61</c:v>
                      </c:pt>
                      <c:pt idx="361">
                        <c:v>39.61</c:v>
                      </c:pt>
                      <c:pt idx="362">
                        <c:v>39.61</c:v>
                      </c:pt>
                      <c:pt idx="363">
                        <c:v>39.61</c:v>
                      </c:pt>
                      <c:pt idx="364">
                        <c:v>39.61</c:v>
                      </c:pt>
                      <c:pt idx="365">
                        <c:v>39.61</c:v>
                      </c:pt>
                      <c:pt idx="366">
                        <c:v>39.71</c:v>
                      </c:pt>
                      <c:pt idx="367">
                        <c:v>39.71</c:v>
                      </c:pt>
                      <c:pt idx="368">
                        <c:v>39.71</c:v>
                      </c:pt>
                      <c:pt idx="369">
                        <c:v>39.71</c:v>
                      </c:pt>
                      <c:pt idx="370">
                        <c:v>39.71</c:v>
                      </c:pt>
                      <c:pt idx="371">
                        <c:v>39.71</c:v>
                      </c:pt>
                      <c:pt idx="372">
                        <c:v>39.71</c:v>
                      </c:pt>
                      <c:pt idx="373">
                        <c:v>39.81</c:v>
                      </c:pt>
                      <c:pt idx="374">
                        <c:v>39.81</c:v>
                      </c:pt>
                      <c:pt idx="375">
                        <c:v>39.82</c:v>
                      </c:pt>
                      <c:pt idx="376">
                        <c:v>39.82</c:v>
                      </c:pt>
                      <c:pt idx="377">
                        <c:v>39.82</c:v>
                      </c:pt>
                      <c:pt idx="378">
                        <c:v>39.92</c:v>
                      </c:pt>
                      <c:pt idx="379">
                        <c:v>39.92</c:v>
                      </c:pt>
                      <c:pt idx="380">
                        <c:v>39.92</c:v>
                      </c:pt>
                      <c:pt idx="381">
                        <c:v>39.92</c:v>
                      </c:pt>
                      <c:pt idx="382">
                        <c:v>39.92</c:v>
                      </c:pt>
                      <c:pt idx="383">
                        <c:v>39.92</c:v>
                      </c:pt>
                      <c:pt idx="384">
                        <c:v>40.14</c:v>
                      </c:pt>
                      <c:pt idx="385">
                        <c:v>40.14</c:v>
                      </c:pt>
                      <c:pt idx="386">
                        <c:v>40.14</c:v>
                      </c:pt>
                      <c:pt idx="387">
                        <c:v>40.14</c:v>
                      </c:pt>
                      <c:pt idx="388">
                        <c:v>40.14</c:v>
                      </c:pt>
                      <c:pt idx="389">
                        <c:v>40.14</c:v>
                      </c:pt>
                      <c:pt idx="390">
                        <c:v>40.14</c:v>
                      </c:pt>
                      <c:pt idx="391">
                        <c:v>40.25</c:v>
                      </c:pt>
                      <c:pt idx="392">
                        <c:v>40.25</c:v>
                      </c:pt>
                      <c:pt idx="393">
                        <c:v>40.25</c:v>
                      </c:pt>
                      <c:pt idx="394">
                        <c:v>40.25</c:v>
                      </c:pt>
                      <c:pt idx="395">
                        <c:v>40.32</c:v>
                      </c:pt>
                      <c:pt idx="396">
                        <c:v>40.35</c:v>
                      </c:pt>
                      <c:pt idx="397">
                        <c:v>40.35</c:v>
                      </c:pt>
                      <c:pt idx="398">
                        <c:v>40.35</c:v>
                      </c:pt>
                      <c:pt idx="399">
                        <c:v>40.35</c:v>
                      </c:pt>
                      <c:pt idx="400">
                        <c:v>40.35</c:v>
                      </c:pt>
                      <c:pt idx="401">
                        <c:v>40.42</c:v>
                      </c:pt>
                      <c:pt idx="402">
                        <c:v>40.42</c:v>
                      </c:pt>
                      <c:pt idx="403">
                        <c:v>40.450000000000003</c:v>
                      </c:pt>
                      <c:pt idx="404">
                        <c:v>40.450000000000003</c:v>
                      </c:pt>
                      <c:pt idx="405">
                        <c:v>40.450000000000003</c:v>
                      </c:pt>
                      <c:pt idx="406">
                        <c:v>40.450000000000003</c:v>
                      </c:pt>
                      <c:pt idx="407">
                        <c:v>40.520000000000003</c:v>
                      </c:pt>
                      <c:pt idx="408">
                        <c:v>40.520000000000003</c:v>
                      </c:pt>
                      <c:pt idx="409">
                        <c:v>40.520000000000003</c:v>
                      </c:pt>
                      <c:pt idx="410">
                        <c:v>40.590000000000003</c:v>
                      </c:pt>
                      <c:pt idx="411">
                        <c:v>40.590000000000003</c:v>
                      </c:pt>
                      <c:pt idx="412">
                        <c:v>40.590000000000003</c:v>
                      </c:pt>
                      <c:pt idx="413">
                        <c:v>40.590000000000003</c:v>
                      </c:pt>
                      <c:pt idx="414">
                        <c:v>40.65</c:v>
                      </c:pt>
                      <c:pt idx="415">
                        <c:v>40.69</c:v>
                      </c:pt>
                      <c:pt idx="416">
                        <c:v>40.69</c:v>
                      </c:pt>
                      <c:pt idx="417">
                        <c:v>40.69</c:v>
                      </c:pt>
                      <c:pt idx="418">
                        <c:v>40.69</c:v>
                      </c:pt>
                      <c:pt idx="419">
                        <c:v>40.75</c:v>
                      </c:pt>
                      <c:pt idx="420">
                        <c:v>40.75</c:v>
                      </c:pt>
                      <c:pt idx="421">
                        <c:v>40.79</c:v>
                      </c:pt>
                      <c:pt idx="422">
                        <c:v>40.79</c:v>
                      </c:pt>
                      <c:pt idx="423">
                        <c:v>40.79</c:v>
                      </c:pt>
                      <c:pt idx="424">
                        <c:v>40.79</c:v>
                      </c:pt>
                      <c:pt idx="425">
                        <c:v>40.869999999999997</c:v>
                      </c:pt>
                      <c:pt idx="426">
                        <c:v>40.869999999999997</c:v>
                      </c:pt>
                      <c:pt idx="427">
                        <c:v>40.909999999999997</c:v>
                      </c:pt>
                      <c:pt idx="428">
                        <c:v>40.909999999999997</c:v>
                      </c:pt>
                      <c:pt idx="429">
                        <c:v>40.909999999999997</c:v>
                      </c:pt>
                      <c:pt idx="430">
                        <c:v>40.909999999999997</c:v>
                      </c:pt>
                      <c:pt idx="431">
                        <c:v>40.909999999999997</c:v>
                      </c:pt>
                      <c:pt idx="432">
                        <c:v>40.97</c:v>
                      </c:pt>
                      <c:pt idx="433">
                        <c:v>41.01</c:v>
                      </c:pt>
                      <c:pt idx="434">
                        <c:v>41.01</c:v>
                      </c:pt>
                      <c:pt idx="435">
                        <c:v>41.01</c:v>
                      </c:pt>
                      <c:pt idx="436">
                        <c:v>41.01</c:v>
                      </c:pt>
                      <c:pt idx="437">
                        <c:v>41.07</c:v>
                      </c:pt>
                      <c:pt idx="438">
                        <c:v>41.07</c:v>
                      </c:pt>
                      <c:pt idx="439">
                        <c:v>41.07</c:v>
                      </c:pt>
                      <c:pt idx="440">
                        <c:v>41.11</c:v>
                      </c:pt>
                      <c:pt idx="441">
                        <c:v>41.11</c:v>
                      </c:pt>
                      <c:pt idx="442">
                        <c:v>41.11</c:v>
                      </c:pt>
                      <c:pt idx="443">
                        <c:v>41.18</c:v>
                      </c:pt>
                      <c:pt idx="444">
                        <c:v>41.18</c:v>
                      </c:pt>
                      <c:pt idx="445">
                        <c:v>41.18</c:v>
                      </c:pt>
                      <c:pt idx="446">
                        <c:v>41.18</c:v>
                      </c:pt>
                      <c:pt idx="447">
                        <c:v>41.21</c:v>
                      </c:pt>
                      <c:pt idx="448">
                        <c:v>41.21</c:v>
                      </c:pt>
                      <c:pt idx="449">
                        <c:v>41.28</c:v>
                      </c:pt>
                      <c:pt idx="450">
                        <c:v>41.28</c:v>
                      </c:pt>
                      <c:pt idx="451">
                        <c:v>41.28</c:v>
                      </c:pt>
                      <c:pt idx="452">
                        <c:v>41.31</c:v>
                      </c:pt>
                      <c:pt idx="453">
                        <c:v>41.31</c:v>
                      </c:pt>
                      <c:pt idx="454">
                        <c:v>41.31</c:v>
                      </c:pt>
                      <c:pt idx="455">
                        <c:v>41.38</c:v>
                      </c:pt>
                      <c:pt idx="456">
                        <c:v>41.38</c:v>
                      </c:pt>
                      <c:pt idx="457">
                        <c:v>41.38</c:v>
                      </c:pt>
                      <c:pt idx="458">
                        <c:v>41.54</c:v>
                      </c:pt>
                      <c:pt idx="459">
                        <c:v>41.54</c:v>
                      </c:pt>
                      <c:pt idx="460">
                        <c:v>41.54</c:v>
                      </c:pt>
                      <c:pt idx="461">
                        <c:v>41.54</c:v>
                      </c:pt>
                      <c:pt idx="462">
                        <c:v>41.61</c:v>
                      </c:pt>
                      <c:pt idx="463">
                        <c:v>41.61</c:v>
                      </c:pt>
                      <c:pt idx="464">
                        <c:v>41.64</c:v>
                      </c:pt>
                      <c:pt idx="465">
                        <c:v>41.64</c:v>
                      </c:pt>
                      <c:pt idx="466">
                        <c:v>41.7</c:v>
                      </c:pt>
                      <c:pt idx="467">
                        <c:v>41.77</c:v>
                      </c:pt>
                      <c:pt idx="468">
                        <c:v>41.77</c:v>
                      </c:pt>
                      <c:pt idx="469">
                        <c:v>41.77</c:v>
                      </c:pt>
                      <c:pt idx="470">
                        <c:v>41.8</c:v>
                      </c:pt>
                      <c:pt idx="471">
                        <c:v>41.8</c:v>
                      </c:pt>
                      <c:pt idx="472">
                        <c:v>41.8</c:v>
                      </c:pt>
                      <c:pt idx="473">
                        <c:v>41.87</c:v>
                      </c:pt>
                      <c:pt idx="474">
                        <c:v>41.87</c:v>
                      </c:pt>
                      <c:pt idx="475">
                        <c:v>41.87</c:v>
                      </c:pt>
                      <c:pt idx="476">
                        <c:v>41.87</c:v>
                      </c:pt>
                      <c:pt idx="477">
                        <c:v>41.91</c:v>
                      </c:pt>
                      <c:pt idx="478">
                        <c:v>41.97</c:v>
                      </c:pt>
                      <c:pt idx="479">
                        <c:v>41.97</c:v>
                      </c:pt>
                      <c:pt idx="480">
                        <c:v>41.97</c:v>
                      </c:pt>
                      <c:pt idx="481">
                        <c:v>41.97</c:v>
                      </c:pt>
                      <c:pt idx="482">
                        <c:v>41.97</c:v>
                      </c:pt>
                      <c:pt idx="483">
                        <c:v>41.97</c:v>
                      </c:pt>
                      <c:pt idx="484">
                        <c:v>42.07</c:v>
                      </c:pt>
                      <c:pt idx="485">
                        <c:v>42.07</c:v>
                      </c:pt>
                      <c:pt idx="486">
                        <c:v>42.07</c:v>
                      </c:pt>
                      <c:pt idx="487">
                        <c:v>42.07</c:v>
                      </c:pt>
                      <c:pt idx="488">
                        <c:v>42.07</c:v>
                      </c:pt>
                      <c:pt idx="489">
                        <c:v>42.11</c:v>
                      </c:pt>
                      <c:pt idx="490">
                        <c:v>42.18</c:v>
                      </c:pt>
                      <c:pt idx="491">
                        <c:v>42.18</c:v>
                      </c:pt>
                      <c:pt idx="492">
                        <c:v>42.18</c:v>
                      </c:pt>
                      <c:pt idx="493">
                        <c:v>42.18</c:v>
                      </c:pt>
                      <c:pt idx="494">
                        <c:v>42.18</c:v>
                      </c:pt>
                      <c:pt idx="495">
                        <c:v>42.18</c:v>
                      </c:pt>
                      <c:pt idx="496">
                        <c:v>42.28</c:v>
                      </c:pt>
                      <c:pt idx="497">
                        <c:v>42.28</c:v>
                      </c:pt>
                      <c:pt idx="498">
                        <c:v>42.28</c:v>
                      </c:pt>
                    </c:numCache>
                  </c:numRef>
                </c:val>
                <c:smooth val="0"/>
                <c:extLst xmlns:c15="http://schemas.microsoft.com/office/drawing/2012/chart">
                  <c:ext xmlns:c16="http://schemas.microsoft.com/office/drawing/2014/chart" uri="{C3380CC4-5D6E-409C-BE32-E72D297353CC}">
                    <c16:uniqueId val="{00000003-E5BB-41AE-8558-3418DD44CE85}"/>
                  </c:ext>
                </c:extLst>
              </c15:ser>
            </c15:filteredLineSeries>
          </c:ext>
        </c:extLst>
      </c:lineChart>
      <c:catAx>
        <c:axId val="150762865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lv-LV"/>
                  <a:t>Objektu skaits</a:t>
                </a:r>
                <a:endParaRPr lang="en-US"/>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03451152"/>
        <c:crosses val="autoZero"/>
        <c:auto val="1"/>
        <c:lblAlgn val="ctr"/>
        <c:lblOffset val="100"/>
        <c:noMultiLvlLbl val="0"/>
      </c:catAx>
      <c:valAx>
        <c:axId val="170345115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lv-LV" dirty="0"/>
                  <a:t>FPS</a:t>
                </a:r>
                <a:endParaRPr lang="en-US" dirty="0"/>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07628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lv-LV"/>
              <a:t>RAM izmantošana</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1"/>
          <c:order val="1"/>
          <c:tx>
            <c:v>RAM</c:v>
          </c:tx>
          <c:spPr>
            <a:ln w="28575" cap="rnd">
              <a:solidFill>
                <a:schemeClr val="accent2"/>
              </a:solidFill>
              <a:round/>
            </a:ln>
            <a:effectLst/>
          </c:spPr>
          <c:marker>
            <c:symbol val="none"/>
          </c:marker>
          <c:val>
            <c:numRef>
              <c:f>Rust0001!$P$24:$P$523</c:f>
              <c:numCache>
                <c:formatCode>General</c:formatCode>
                <c:ptCount val="500"/>
                <c:pt idx="0">
                  <c:v>39.159999999999997</c:v>
                </c:pt>
                <c:pt idx="1">
                  <c:v>35.299999999999997</c:v>
                </c:pt>
                <c:pt idx="2">
                  <c:v>35.29</c:v>
                </c:pt>
                <c:pt idx="3">
                  <c:v>35.29</c:v>
                </c:pt>
                <c:pt idx="4">
                  <c:v>35.29</c:v>
                </c:pt>
                <c:pt idx="5">
                  <c:v>35.29</c:v>
                </c:pt>
                <c:pt idx="6">
                  <c:v>35.29</c:v>
                </c:pt>
                <c:pt idx="7">
                  <c:v>35.29</c:v>
                </c:pt>
                <c:pt idx="8">
                  <c:v>35.29</c:v>
                </c:pt>
                <c:pt idx="9">
                  <c:v>35.29</c:v>
                </c:pt>
                <c:pt idx="10">
                  <c:v>35.29</c:v>
                </c:pt>
                <c:pt idx="11">
                  <c:v>35.29</c:v>
                </c:pt>
                <c:pt idx="12">
                  <c:v>35.29</c:v>
                </c:pt>
                <c:pt idx="13">
                  <c:v>35.29</c:v>
                </c:pt>
                <c:pt idx="14">
                  <c:v>35.29</c:v>
                </c:pt>
                <c:pt idx="15">
                  <c:v>35.29</c:v>
                </c:pt>
                <c:pt idx="16">
                  <c:v>35.29</c:v>
                </c:pt>
                <c:pt idx="17">
                  <c:v>35.29</c:v>
                </c:pt>
                <c:pt idx="18">
                  <c:v>35.29</c:v>
                </c:pt>
                <c:pt idx="19">
                  <c:v>35.29</c:v>
                </c:pt>
                <c:pt idx="20">
                  <c:v>35.29</c:v>
                </c:pt>
                <c:pt idx="21">
                  <c:v>35.29</c:v>
                </c:pt>
                <c:pt idx="22">
                  <c:v>35.29</c:v>
                </c:pt>
                <c:pt idx="23">
                  <c:v>35.29</c:v>
                </c:pt>
                <c:pt idx="24">
                  <c:v>35.26</c:v>
                </c:pt>
                <c:pt idx="25">
                  <c:v>35.26</c:v>
                </c:pt>
                <c:pt idx="26">
                  <c:v>35.26</c:v>
                </c:pt>
                <c:pt idx="27">
                  <c:v>35.26</c:v>
                </c:pt>
                <c:pt idx="28">
                  <c:v>35.26</c:v>
                </c:pt>
                <c:pt idx="29">
                  <c:v>35.26</c:v>
                </c:pt>
                <c:pt idx="30">
                  <c:v>35.32</c:v>
                </c:pt>
                <c:pt idx="31">
                  <c:v>35.32</c:v>
                </c:pt>
                <c:pt idx="32">
                  <c:v>35.32</c:v>
                </c:pt>
                <c:pt idx="33">
                  <c:v>35.32</c:v>
                </c:pt>
                <c:pt idx="34">
                  <c:v>35.32</c:v>
                </c:pt>
                <c:pt idx="35">
                  <c:v>35.32</c:v>
                </c:pt>
                <c:pt idx="36">
                  <c:v>35.32</c:v>
                </c:pt>
                <c:pt idx="37">
                  <c:v>35.32</c:v>
                </c:pt>
                <c:pt idx="38">
                  <c:v>35.32</c:v>
                </c:pt>
                <c:pt idx="39">
                  <c:v>35.32</c:v>
                </c:pt>
                <c:pt idx="40">
                  <c:v>35.32</c:v>
                </c:pt>
                <c:pt idx="41">
                  <c:v>35.32</c:v>
                </c:pt>
                <c:pt idx="42">
                  <c:v>35.32</c:v>
                </c:pt>
                <c:pt idx="43">
                  <c:v>35.32</c:v>
                </c:pt>
                <c:pt idx="44">
                  <c:v>35.32</c:v>
                </c:pt>
                <c:pt idx="45">
                  <c:v>35.32</c:v>
                </c:pt>
                <c:pt idx="46">
                  <c:v>35.32</c:v>
                </c:pt>
                <c:pt idx="47">
                  <c:v>35.32</c:v>
                </c:pt>
                <c:pt idx="48">
                  <c:v>35.32</c:v>
                </c:pt>
                <c:pt idx="49">
                  <c:v>35.32</c:v>
                </c:pt>
                <c:pt idx="50">
                  <c:v>35.32</c:v>
                </c:pt>
                <c:pt idx="51">
                  <c:v>35.32</c:v>
                </c:pt>
                <c:pt idx="52">
                  <c:v>35.32</c:v>
                </c:pt>
                <c:pt idx="53">
                  <c:v>35.229999999999997</c:v>
                </c:pt>
                <c:pt idx="54">
                  <c:v>35.229999999999997</c:v>
                </c:pt>
                <c:pt idx="55">
                  <c:v>35.229999999999997</c:v>
                </c:pt>
                <c:pt idx="56">
                  <c:v>35.229999999999997</c:v>
                </c:pt>
                <c:pt idx="57">
                  <c:v>35.229999999999997</c:v>
                </c:pt>
                <c:pt idx="58">
                  <c:v>35.229999999999997</c:v>
                </c:pt>
                <c:pt idx="59">
                  <c:v>35.229999999999997</c:v>
                </c:pt>
                <c:pt idx="60">
                  <c:v>35.299999999999997</c:v>
                </c:pt>
                <c:pt idx="61">
                  <c:v>35.299999999999997</c:v>
                </c:pt>
                <c:pt idx="62">
                  <c:v>35.299999999999997</c:v>
                </c:pt>
                <c:pt idx="63">
                  <c:v>35.299999999999997</c:v>
                </c:pt>
                <c:pt idx="64">
                  <c:v>35.299999999999997</c:v>
                </c:pt>
                <c:pt idx="65">
                  <c:v>35.299999999999997</c:v>
                </c:pt>
                <c:pt idx="66">
                  <c:v>35.299999999999997</c:v>
                </c:pt>
                <c:pt idx="67">
                  <c:v>35.299999999999997</c:v>
                </c:pt>
                <c:pt idx="68">
                  <c:v>35.299999999999997</c:v>
                </c:pt>
                <c:pt idx="69">
                  <c:v>35.299999999999997</c:v>
                </c:pt>
                <c:pt idx="70">
                  <c:v>35.299999999999997</c:v>
                </c:pt>
                <c:pt idx="71">
                  <c:v>35.299999999999997</c:v>
                </c:pt>
                <c:pt idx="72">
                  <c:v>35.299999999999997</c:v>
                </c:pt>
                <c:pt idx="73">
                  <c:v>35.299999999999997</c:v>
                </c:pt>
                <c:pt idx="74">
                  <c:v>35.299999999999997</c:v>
                </c:pt>
                <c:pt idx="75">
                  <c:v>35.299999999999997</c:v>
                </c:pt>
                <c:pt idx="76">
                  <c:v>35.299999999999997</c:v>
                </c:pt>
                <c:pt idx="77">
                  <c:v>35.299999999999997</c:v>
                </c:pt>
                <c:pt idx="78">
                  <c:v>35.299999999999997</c:v>
                </c:pt>
                <c:pt idx="79">
                  <c:v>35.32</c:v>
                </c:pt>
                <c:pt idx="80">
                  <c:v>35.32</c:v>
                </c:pt>
                <c:pt idx="81">
                  <c:v>35.32</c:v>
                </c:pt>
                <c:pt idx="82">
                  <c:v>35.32</c:v>
                </c:pt>
                <c:pt idx="83">
                  <c:v>35.32</c:v>
                </c:pt>
                <c:pt idx="84">
                  <c:v>35.32</c:v>
                </c:pt>
                <c:pt idx="85">
                  <c:v>35.32</c:v>
                </c:pt>
                <c:pt idx="86">
                  <c:v>35.32</c:v>
                </c:pt>
                <c:pt idx="87">
                  <c:v>35.32</c:v>
                </c:pt>
                <c:pt idx="88">
                  <c:v>35.32</c:v>
                </c:pt>
                <c:pt idx="89">
                  <c:v>35.32</c:v>
                </c:pt>
                <c:pt idx="90">
                  <c:v>35.32</c:v>
                </c:pt>
                <c:pt idx="91">
                  <c:v>35.380000000000003</c:v>
                </c:pt>
                <c:pt idx="92">
                  <c:v>35.380000000000003</c:v>
                </c:pt>
                <c:pt idx="93">
                  <c:v>35.380000000000003</c:v>
                </c:pt>
                <c:pt idx="94">
                  <c:v>35.380000000000003</c:v>
                </c:pt>
                <c:pt idx="95">
                  <c:v>35.380000000000003</c:v>
                </c:pt>
                <c:pt idx="96">
                  <c:v>35.380000000000003</c:v>
                </c:pt>
                <c:pt idx="97">
                  <c:v>35.380000000000003</c:v>
                </c:pt>
                <c:pt idx="98">
                  <c:v>35.380000000000003</c:v>
                </c:pt>
                <c:pt idx="99">
                  <c:v>35.380000000000003</c:v>
                </c:pt>
                <c:pt idx="100">
                  <c:v>35.380000000000003</c:v>
                </c:pt>
                <c:pt idx="101">
                  <c:v>35.380000000000003</c:v>
                </c:pt>
                <c:pt idx="102">
                  <c:v>35.380000000000003</c:v>
                </c:pt>
                <c:pt idx="103">
                  <c:v>35.380000000000003</c:v>
                </c:pt>
                <c:pt idx="104">
                  <c:v>35.380000000000003</c:v>
                </c:pt>
                <c:pt idx="105">
                  <c:v>35.380000000000003</c:v>
                </c:pt>
                <c:pt idx="106">
                  <c:v>35.380000000000003</c:v>
                </c:pt>
                <c:pt idx="107">
                  <c:v>35.380000000000003</c:v>
                </c:pt>
                <c:pt idx="108">
                  <c:v>35.380000000000003</c:v>
                </c:pt>
                <c:pt idx="109">
                  <c:v>35.380000000000003</c:v>
                </c:pt>
                <c:pt idx="110">
                  <c:v>35.380000000000003</c:v>
                </c:pt>
                <c:pt idx="111">
                  <c:v>35.380000000000003</c:v>
                </c:pt>
                <c:pt idx="112">
                  <c:v>35.380000000000003</c:v>
                </c:pt>
                <c:pt idx="113">
                  <c:v>35.380000000000003</c:v>
                </c:pt>
                <c:pt idx="114">
                  <c:v>35.380000000000003</c:v>
                </c:pt>
                <c:pt idx="115">
                  <c:v>35.380000000000003</c:v>
                </c:pt>
                <c:pt idx="116">
                  <c:v>35.380000000000003</c:v>
                </c:pt>
                <c:pt idx="117">
                  <c:v>35.35</c:v>
                </c:pt>
                <c:pt idx="118">
                  <c:v>35.35</c:v>
                </c:pt>
                <c:pt idx="119">
                  <c:v>35.35</c:v>
                </c:pt>
                <c:pt idx="120">
                  <c:v>35.35</c:v>
                </c:pt>
                <c:pt idx="121">
                  <c:v>35.35</c:v>
                </c:pt>
                <c:pt idx="122">
                  <c:v>35.35</c:v>
                </c:pt>
                <c:pt idx="123">
                  <c:v>35.409999999999997</c:v>
                </c:pt>
                <c:pt idx="124">
                  <c:v>35.409999999999997</c:v>
                </c:pt>
                <c:pt idx="125">
                  <c:v>35.409999999999997</c:v>
                </c:pt>
                <c:pt idx="126">
                  <c:v>35.409999999999997</c:v>
                </c:pt>
                <c:pt idx="127">
                  <c:v>35.409999999999997</c:v>
                </c:pt>
                <c:pt idx="128">
                  <c:v>35.409999999999997</c:v>
                </c:pt>
                <c:pt idx="129">
                  <c:v>35.409999999999997</c:v>
                </c:pt>
                <c:pt idx="130">
                  <c:v>35.409999999999997</c:v>
                </c:pt>
                <c:pt idx="131">
                  <c:v>35.409999999999997</c:v>
                </c:pt>
                <c:pt idx="132">
                  <c:v>35.409999999999997</c:v>
                </c:pt>
                <c:pt idx="133">
                  <c:v>35.409999999999997</c:v>
                </c:pt>
                <c:pt idx="134">
                  <c:v>35.409999999999997</c:v>
                </c:pt>
                <c:pt idx="135">
                  <c:v>37.409999999999997</c:v>
                </c:pt>
                <c:pt idx="136">
                  <c:v>37.409999999999997</c:v>
                </c:pt>
                <c:pt idx="137">
                  <c:v>37.409999999999997</c:v>
                </c:pt>
                <c:pt idx="138">
                  <c:v>37.409999999999997</c:v>
                </c:pt>
                <c:pt idx="139">
                  <c:v>37.409999999999997</c:v>
                </c:pt>
                <c:pt idx="140">
                  <c:v>37.409999999999997</c:v>
                </c:pt>
                <c:pt idx="141">
                  <c:v>36.42</c:v>
                </c:pt>
                <c:pt idx="142">
                  <c:v>36.42</c:v>
                </c:pt>
                <c:pt idx="143">
                  <c:v>36.92</c:v>
                </c:pt>
                <c:pt idx="144">
                  <c:v>36.92</c:v>
                </c:pt>
                <c:pt idx="145">
                  <c:v>36.92</c:v>
                </c:pt>
                <c:pt idx="146">
                  <c:v>36.92</c:v>
                </c:pt>
                <c:pt idx="147">
                  <c:v>36.92</c:v>
                </c:pt>
                <c:pt idx="148">
                  <c:v>36.92</c:v>
                </c:pt>
                <c:pt idx="149">
                  <c:v>36.92</c:v>
                </c:pt>
                <c:pt idx="150">
                  <c:v>34.92</c:v>
                </c:pt>
                <c:pt idx="151">
                  <c:v>34.92</c:v>
                </c:pt>
                <c:pt idx="152">
                  <c:v>34.92</c:v>
                </c:pt>
                <c:pt idx="153">
                  <c:v>34.92</c:v>
                </c:pt>
                <c:pt idx="154">
                  <c:v>34.979999999999997</c:v>
                </c:pt>
                <c:pt idx="155">
                  <c:v>34.979999999999997</c:v>
                </c:pt>
                <c:pt idx="156">
                  <c:v>35.479999999999997</c:v>
                </c:pt>
                <c:pt idx="157">
                  <c:v>35.479999999999997</c:v>
                </c:pt>
                <c:pt idx="158">
                  <c:v>35.5</c:v>
                </c:pt>
                <c:pt idx="159">
                  <c:v>35.5</c:v>
                </c:pt>
                <c:pt idx="160">
                  <c:v>35.5</c:v>
                </c:pt>
                <c:pt idx="161">
                  <c:v>35.5</c:v>
                </c:pt>
                <c:pt idx="162">
                  <c:v>35.5</c:v>
                </c:pt>
                <c:pt idx="163">
                  <c:v>35.5</c:v>
                </c:pt>
                <c:pt idx="164">
                  <c:v>35.5</c:v>
                </c:pt>
                <c:pt idx="165">
                  <c:v>35.5</c:v>
                </c:pt>
                <c:pt idx="166">
                  <c:v>35.5</c:v>
                </c:pt>
                <c:pt idx="167">
                  <c:v>35.5</c:v>
                </c:pt>
                <c:pt idx="168">
                  <c:v>35.5</c:v>
                </c:pt>
                <c:pt idx="169">
                  <c:v>35.5</c:v>
                </c:pt>
                <c:pt idx="170">
                  <c:v>35.5</c:v>
                </c:pt>
                <c:pt idx="171">
                  <c:v>35.5</c:v>
                </c:pt>
                <c:pt idx="172">
                  <c:v>35.5</c:v>
                </c:pt>
                <c:pt idx="173">
                  <c:v>35.5</c:v>
                </c:pt>
                <c:pt idx="174">
                  <c:v>35.5</c:v>
                </c:pt>
                <c:pt idx="175">
                  <c:v>35.5</c:v>
                </c:pt>
                <c:pt idx="176">
                  <c:v>35.5</c:v>
                </c:pt>
                <c:pt idx="177">
                  <c:v>35.5</c:v>
                </c:pt>
                <c:pt idx="178">
                  <c:v>37.5</c:v>
                </c:pt>
                <c:pt idx="179">
                  <c:v>37.5</c:v>
                </c:pt>
                <c:pt idx="180">
                  <c:v>37.5</c:v>
                </c:pt>
                <c:pt idx="181">
                  <c:v>37.5</c:v>
                </c:pt>
                <c:pt idx="182">
                  <c:v>37.5</c:v>
                </c:pt>
                <c:pt idx="183">
                  <c:v>37</c:v>
                </c:pt>
                <c:pt idx="184">
                  <c:v>37</c:v>
                </c:pt>
                <c:pt idx="185">
                  <c:v>37.07</c:v>
                </c:pt>
                <c:pt idx="186">
                  <c:v>37.07</c:v>
                </c:pt>
                <c:pt idx="187">
                  <c:v>37.07</c:v>
                </c:pt>
                <c:pt idx="188">
                  <c:v>37.07</c:v>
                </c:pt>
                <c:pt idx="189">
                  <c:v>37.07</c:v>
                </c:pt>
                <c:pt idx="190">
                  <c:v>37.07</c:v>
                </c:pt>
                <c:pt idx="191">
                  <c:v>37.07</c:v>
                </c:pt>
                <c:pt idx="192">
                  <c:v>37.07</c:v>
                </c:pt>
                <c:pt idx="193">
                  <c:v>37.57</c:v>
                </c:pt>
                <c:pt idx="194">
                  <c:v>37.57</c:v>
                </c:pt>
                <c:pt idx="195">
                  <c:v>37.57</c:v>
                </c:pt>
                <c:pt idx="196">
                  <c:v>37.57</c:v>
                </c:pt>
                <c:pt idx="197">
                  <c:v>37.57</c:v>
                </c:pt>
                <c:pt idx="198">
                  <c:v>37.57</c:v>
                </c:pt>
                <c:pt idx="199">
                  <c:v>37.57</c:v>
                </c:pt>
                <c:pt idx="200">
                  <c:v>37.57</c:v>
                </c:pt>
                <c:pt idx="201">
                  <c:v>37.57</c:v>
                </c:pt>
                <c:pt idx="202">
                  <c:v>37.57</c:v>
                </c:pt>
                <c:pt idx="203">
                  <c:v>37.57</c:v>
                </c:pt>
                <c:pt idx="204">
                  <c:v>37.57</c:v>
                </c:pt>
                <c:pt idx="205">
                  <c:v>37.57</c:v>
                </c:pt>
                <c:pt idx="206">
                  <c:v>37.57</c:v>
                </c:pt>
                <c:pt idx="207">
                  <c:v>37.57</c:v>
                </c:pt>
                <c:pt idx="208">
                  <c:v>37.57</c:v>
                </c:pt>
                <c:pt idx="209">
                  <c:v>37.57</c:v>
                </c:pt>
                <c:pt idx="210">
                  <c:v>37.57</c:v>
                </c:pt>
                <c:pt idx="211">
                  <c:v>37.57</c:v>
                </c:pt>
                <c:pt idx="212">
                  <c:v>37.57</c:v>
                </c:pt>
                <c:pt idx="213">
                  <c:v>37.57</c:v>
                </c:pt>
                <c:pt idx="214">
                  <c:v>37.57</c:v>
                </c:pt>
                <c:pt idx="215">
                  <c:v>37.57</c:v>
                </c:pt>
                <c:pt idx="216">
                  <c:v>37.57</c:v>
                </c:pt>
                <c:pt idx="217">
                  <c:v>37.630000000000003</c:v>
                </c:pt>
                <c:pt idx="218">
                  <c:v>37.630000000000003</c:v>
                </c:pt>
                <c:pt idx="219">
                  <c:v>37.630000000000003</c:v>
                </c:pt>
                <c:pt idx="220">
                  <c:v>37.630000000000003</c:v>
                </c:pt>
                <c:pt idx="221">
                  <c:v>37.630000000000003</c:v>
                </c:pt>
                <c:pt idx="222">
                  <c:v>37.630000000000003</c:v>
                </c:pt>
                <c:pt idx="223">
                  <c:v>37.630000000000003</c:v>
                </c:pt>
                <c:pt idx="224">
                  <c:v>37.630000000000003</c:v>
                </c:pt>
                <c:pt idx="225">
                  <c:v>37.630000000000003</c:v>
                </c:pt>
                <c:pt idx="226">
                  <c:v>37.630000000000003</c:v>
                </c:pt>
                <c:pt idx="227">
                  <c:v>37.630000000000003</c:v>
                </c:pt>
                <c:pt idx="228">
                  <c:v>37.630000000000003</c:v>
                </c:pt>
                <c:pt idx="229">
                  <c:v>37.630000000000003</c:v>
                </c:pt>
                <c:pt idx="230">
                  <c:v>37.630000000000003</c:v>
                </c:pt>
                <c:pt idx="231">
                  <c:v>37.630000000000003</c:v>
                </c:pt>
                <c:pt idx="232">
                  <c:v>37.630000000000003</c:v>
                </c:pt>
                <c:pt idx="233">
                  <c:v>37.630000000000003</c:v>
                </c:pt>
                <c:pt idx="234">
                  <c:v>37.630000000000003</c:v>
                </c:pt>
                <c:pt idx="235">
                  <c:v>37.630000000000003</c:v>
                </c:pt>
                <c:pt idx="236">
                  <c:v>37.630000000000003</c:v>
                </c:pt>
                <c:pt idx="237">
                  <c:v>37.630000000000003</c:v>
                </c:pt>
                <c:pt idx="238">
                  <c:v>37.630000000000003</c:v>
                </c:pt>
                <c:pt idx="239">
                  <c:v>37.64</c:v>
                </c:pt>
                <c:pt idx="240">
                  <c:v>37.64</c:v>
                </c:pt>
                <c:pt idx="241">
                  <c:v>37.64</c:v>
                </c:pt>
                <c:pt idx="242">
                  <c:v>37.64</c:v>
                </c:pt>
                <c:pt idx="243">
                  <c:v>37.64</c:v>
                </c:pt>
                <c:pt idx="244">
                  <c:v>37.64</c:v>
                </c:pt>
                <c:pt idx="245">
                  <c:v>37.64</c:v>
                </c:pt>
                <c:pt idx="246">
                  <c:v>37.64</c:v>
                </c:pt>
                <c:pt idx="247">
                  <c:v>37.64</c:v>
                </c:pt>
                <c:pt idx="248">
                  <c:v>37.76</c:v>
                </c:pt>
                <c:pt idx="249">
                  <c:v>37.76</c:v>
                </c:pt>
                <c:pt idx="250">
                  <c:v>37.76</c:v>
                </c:pt>
                <c:pt idx="251">
                  <c:v>37.76</c:v>
                </c:pt>
                <c:pt idx="252">
                  <c:v>37.76</c:v>
                </c:pt>
                <c:pt idx="253">
                  <c:v>37.76</c:v>
                </c:pt>
                <c:pt idx="254">
                  <c:v>37.76</c:v>
                </c:pt>
                <c:pt idx="255">
                  <c:v>37.79</c:v>
                </c:pt>
                <c:pt idx="256">
                  <c:v>37.79</c:v>
                </c:pt>
                <c:pt idx="257">
                  <c:v>37.79</c:v>
                </c:pt>
                <c:pt idx="258">
                  <c:v>37.79</c:v>
                </c:pt>
                <c:pt idx="259">
                  <c:v>37.79</c:v>
                </c:pt>
                <c:pt idx="260">
                  <c:v>37.79</c:v>
                </c:pt>
                <c:pt idx="261">
                  <c:v>37.79</c:v>
                </c:pt>
                <c:pt idx="262">
                  <c:v>37.79</c:v>
                </c:pt>
                <c:pt idx="263">
                  <c:v>37.79</c:v>
                </c:pt>
                <c:pt idx="264">
                  <c:v>37.79</c:v>
                </c:pt>
                <c:pt idx="265">
                  <c:v>37.79</c:v>
                </c:pt>
                <c:pt idx="266">
                  <c:v>37.79</c:v>
                </c:pt>
                <c:pt idx="267">
                  <c:v>37.79</c:v>
                </c:pt>
                <c:pt idx="268">
                  <c:v>37.799999999999997</c:v>
                </c:pt>
                <c:pt idx="269">
                  <c:v>37.799999999999997</c:v>
                </c:pt>
                <c:pt idx="270">
                  <c:v>37.799999999999997</c:v>
                </c:pt>
                <c:pt idx="271">
                  <c:v>37.799999999999997</c:v>
                </c:pt>
                <c:pt idx="272">
                  <c:v>37.799999999999997</c:v>
                </c:pt>
                <c:pt idx="273">
                  <c:v>37.799999999999997</c:v>
                </c:pt>
                <c:pt idx="274">
                  <c:v>37.799999999999997</c:v>
                </c:pt>
                <c:pt idx="275">
                  <c:v>37.799999999999997</c:v>
                </c:pt>
                <c:pt idx="276">
                  <c:v>37.799999999999997</c:v>
                </c:pt>
                <c:pt idx="277">
                  <c:v>37.799999999999997</c:v>
                </c:pt>
                <c:pt idx="278">
                  <c:v>37.799999999999997</c:v>
                </c:pt>
                <c:pt idx="279">
                  <c:v>37.799999999999997</c:v>
                </c:pt>
                <c:pt idx="280">
                  <c:v>37.799999999999997</c:v>
                </c:pt>
                <c:pt idx="281">
                  <c:v>37.799999999999997</c:v>
                </c:pt>
                <c:pt idx="282">
                  <c:v>37.799999999999997</c:v>
                </c:pt>
                <c:pt idx="283">
                  <c:v>37.799999999999997</c:v>
                </c:pt>
                <c:pt idx="284">
                  <c:v>37.799999999999997</c:v>
                </c:pt>
                <c:pt idx="285">
                  <c:v>37.799999999999997</c:v>
                </c:pt>
                <c:pt idx="286">
                  <c:v>37.799999999999997</c:v>
                </c:pt>
                <c:pt idx="287">
                  <c:v>37.799999999999997</c:v>
                </c:pt>
                <c:pt idx="288">
                  <c:v>37.799999999999997</c:v>
                </c:pt>
                <c:pt idx="289">
                  <c:v>37.799999999999997</c:v>
                </c:pt>
                <c:pt idx="290">
                  <c:v>37.799999999999997</c:v>
                </c:pt>
                <c:pt idx="291">
                  <c:v>37.799999999999997</c:v>
                </c:pt>
                <c:pt idx="292">
                  <c:v>37.799999999999997</c:v>
                </c:pt>
                <c:pt idx="293">
                  <c:v>37.799999999999997</c:v>
                </c:pt>
                <c:pt idx="294">
                  <c:v>37.799999999999997</c:v>
                </c:pt>
                <c:pt idx="295">
                  <c:v>37.799999999999997</c:v>
                </c:pt>
                <c:pt idx="296">
                  <c:v>37.799999999999997</c:v>
                </c:pt>
                <c:pt idx="297">
                  <c:v>37.799999999999997</c:v>
                </c:pt>
                <c:pt idx="298">
                  <c:v>37.799999999999997</c:v>
                </c:pt>
                <c:pt idx="299">
                  <c:v>37.799999999999997</c:v>
                </c:pt>
                <c:pt idx="300">
                  <c:v>37.799999999999997</c:v>
                </c:pt>
                <c:pt idx="301">
                  <c:v>37.799999999999997</c:v>
                </c:pt>
                <c:pt idx="302">
                  <c:v>37.799999999999997</c:v>
                </c:pt>
                <c:pt idx="303">
                  <c:v>37.799999999999997</c:v>
                </c:pt>
                <c:pt idx="304">
                  <c:v>37.799999999999997</c:v>
                </c:pt>
                <c:pt idx="305">
                  <c:v>37.799999999999997</c:v>
                </c:pt>
                <c:pt idx="306">
                  <c:v>37.799999999999997</c:v>
                </c:pt>
                <c:pt idx="307">
                  <c:v>37.799999999999997</c:v>
                </c:pt>
                <c:pt idx="308">
                  <c:v>37.799999999999997</c:v>
                </c:pt>
                <c:pt idx="309">
                  <c:v>37.799999999999997</c:v>
                </c:pt>
                <c:pt idx="310">
                  <c:v>37.799999999999997</c:v>
                </c:pt>
                <c:pt idx="311">
                  <c:v>37.799999999999997</c:v>
                </c:pt>
                <c:pt idx="312">
                  <c:v>37.799999999999997</c:v>
                </c:pt>
                <c:pt idx="313">
                  <c:v>37.92</c:v>
                </c:pt>
                <c:pt idx="314">
                  <c:v>37.92</c:v>
                </c:pt>
                <c:pt idx="315">
                  <c:v>37.92</c:v>
                </c:pt>
                <c:pt idx="316">
                  <c:v>37.92</c:v>
                </c:pt>
                <c:pt idx="317">
                  <c:v>37.92</c:v>
                </c:pt>
                <c:pt idx="318">
                  <c:v>37.92</c:v>
                </c:pt>
                <c:pt idx="319">
                  <c:v>37.92</c:v>
                </c:pt>
                <c:pt idx="320">
                  <c:v>37.92</c:v>
                </c:pt>
                <c:pt idx="321">
                  <c:v>37.92</c:v>
                </c:pt>
                <c:pt idx="322">
                  <c:v>37.92</c:v>
                </c:pt>
                <c:pt idx="323">
                  <c:v>37.92</c:v>
                </c:pt>
                <c:pt idx="324">
                  <c:v>37.92</c:v>
                </c:pt>
                <c:pt idx="325">
                  <c:v>28.98</c:v>
                </c:pt>
                <c:pt idx="326">
                  <c:v>28.98</c:v>
                </c:pt>
                <c:pt idx="327">
                  <c:v>28.98</c:v>
                </c:pt>
                <c:pt idx="328">
                  <c:v>28.98</c:v>
                </c:pt>
                <c:pt idx="329">
                  <c:v>28.98</c:v>
                </c:pt>
                <c:pt idx="330">
                  <c:v>28.98</c:v>
                </c:pt>
                <c:pt idx="331">
                  <c:v>28.98</c:v>
                </c:pt>
                <c:pt idx="332">
                  <c:v>28.98</c:v>
                </c:pt>
                <c:pt idx="333">
                  <c:v>28.98</c:v>
                </c:pt>
                <c:pt idx="334">
                  <c:v>28.98</c:v>
                </c:pt>
                <c:pt idx="335">
                  <c:v>28.98</c:v>
                </c:pt>
                <c:pt idx="336">
                  <c:v>28.98</c:v>
                </c:pt>
                <c:pt idx="337">
                  <c:v>28.98</c:v>
                </c:pt>
                <c:pt idx="338">
                  <c:v>28.98</c:v>
                </c:pt>
                <c:pt idx="339">
                  <c:v>28.98</c:v>
                </c:pt>
                <c:pt idx="340">
                  <c:v>28.98</c:v>
                </c:pt>
                <c:pt idx="341">
                  <c:v>28.98</c:v>
                </c:pt>
                <c:pt idx="342">
                  <c:v>28.98</c:v>
                </c:pt>
                <c:pt idx="343">
                  <c:v>28.98</c:v>
                </c:pt>
                <c:pt idx="344">
                  <c:v>28.98</c:v>
                </c:pt>
                <c:pt idx="345">
                  <c:v>28.98</c:v>
                </c:pt>
                <c:pt idx="346">
                  <c:v>28.98</c:v>
                </c:pt>
                <c:pt idx="347">
                  <c:v>28.98</c:v>
                </c:pt>
                <c:pt idx="348">
                  <c:v>28.98</c:v>
                </c:pt>
                <c:pt idx="349">
                  <c:v>28.98</c:v>
                </c:pt>
                <c:pt idx="350">
                  <c:v>28.98</c:v>
                </c:pt>
                <c:pt idx="351">
                  <c:v>28.98</c:v>
                </c:pt>
                <c:pt idx="352">
                  <c:v>28.98</c:v>
                </c:pt>
                <c:pt idx="353">
                  <c:v>28.98</c:v>
                </c:pt>
                <c:pt idx="354">
                  <c:v>28.98</c:v>
                </c:pt>
                <c:pt idx="355">
                  <c:v>28.99</c:v>
                </c:pt>
                <c:pt idx="356">
                  <c:v>28.99</c:v>
                </c:pt>
                <c:pt idx="357">
                  <c:v>28.99</c:v>
                </c:pt>
                <c:pt idx="358">
                  <c:v>28.99</c:v>
                </c:pt>
                <c:pt idx="359">
                  <c:v>28.99</c:v>
                </c:pt>
                <c:pt idx="360">
                  <c:v>28.99</c:v>
                </c:pt>
                <c:pt idx="361">
                  <c:v>28.99</c:v>
                </c:pt>
                <c:pt idx="362">
                  <c:v>28.99</c:v>
                </c:pt>
                <c:pt idx="363">
                  <c:v>28.99</c:v>
                </c:pt>
                <c:pt idx="364">
                  <c:v>28.99</c:v>
                </c:pt>
                <c:pt idx="365">
                  <c:v>28.99</c:v>
                </c:pt>
                <c:pt idx="366">
                  <c:v>28.99</c:v>
                </c:pt>
                <c:pt idx="367">
                  <c:v>28.99</c:v>
                </c:pt>
                <c:pt idx="368">
                  <c:v>28.99</c:v>
                </c:pt>
                <c:pt idx="369">
                  <c:v>28.99</c:v>
                </c:pt>
                <c:pt idx="370">
                  <c:v>28.99</c:v>
                </c:pt>
                <c:pt idx="371">
                  <c:v>28.99</c:v>
                </c:pt>
                <c:pt idx="372">
                  <c:v>28.99</c:v>
                </c:pt>
                <c:pt idx="373">
                  <c:v>28.99</c:v>
                </c:pt>
                <c:pt idx="374">
                  <c:v>28.99</c:v>
                </c:pt>
                <c:pt idx="375">
                  <c:v>28.99</c:v>
                </c:pt>
                <c:pt idx="376">
                  <c:v>29.12</c:v>
                </c:pt>
                <c:pt idx="377">
                  <c:v>29.12</c:v>
                </c:pt>
                <c:pt idx="378">
                  <c:v>29.12</c:v>
                </c:pt>
                <c:pt idx="379">
                  <c:v>29.12</c:v>
                </c:pt>
                <c:pt idx="380">
                  <c:v>29.12</c:v>
                </c:pt>
                <c:pt idx="381">
                  <c:v>29.12</c:v>
                </c:pt>
                <c:pt idx="382">
                  <c:v>29.12</c:v>
                </c:pt>
                <c:pt idx="383">
                  <c:v>29.12</c:v>
                </c:pt>
                <c:pt idx="384">
                  <c:v>29.12</c:v>
                </c:pt>
                <c:pt idx="385">
                  <c:v>29.2</c:v>
                </c:pt>
                <c:pt idx="386">
                  <c:v>29.2</c:v>
                </c:pt>
                <c:pt idx="387">
                  <c:v>29.2</c:v>
                </c:pt>
                <c:pt idx="388">
                  <c:v>29.2</c:v>
                </c:pt>
                <c:pt idx="389">
                  <c:v>29.2</c:v>
                </c:pt>
                <c:pt idx="390">
                  <c:v>29.2</c:v>
                </c:pt>
                <c:pt idx="391">
                  <c:v>29.2</c:v>
                </c:pt>
                <c:pt idx="392">
                  <c:v>29.2</c:v>
                </c:pt>
                <c:pt idx="393">
                  <c:v>29.2</c:v>
                </c:pt>
                <c:pt idx="394">
                  <c:v>29.2</c:v>
                </c:pt>
                <c:pt idx="395">
                  <c:v>29.2</c:v>
                </c:pt>
                <c:pt idx="396">
                  <c:v>29.2</c:v>
                </c:pt>
                <c:pt idx="397">
                  <c:v>29.2</c:v>
                </c:pt>
                <c:pt idx="398">
                  <c:v>29.2</c:v>
                </c:pt>
                <c:pt idx="399">
                  <c:v>29.2</c:v>
                </c:pt>
                <c:pt idx="400">
                  <c:v>29.22</c:v>
                </c:pt>
                <c:pt idx="401">
                  <c:v>29.22</c:v>
                </c:pt>
                <c:pt idx="402">
                  <c:v>29.22</c:v>
                </c:pt>
                <c:pt idx="403">
                  <c:v>29.22</c:v>
                </c:pt>
                <c:pt idx="404">
                  <c:v>29.22</c:v>
                </c:pt>
                <c:pt idx="405">
                  <c:v>29.22</c:v>
                </c:pt>
                <c:pt idx="406">
                  <c:v>29.22</c:v>
                </c:pt>
                <c:pt idx="407">
                  <c:v>29.22</c:v>
                </c:pt>
                <c:pt idx="408">
                  <c:v>29.22</c:v>
                </c:pt>
                <c:pt idx="409">
                  <c:v>29.22</c:v>
                </c:pt>
                <c:pt idx="410">
                  <c:v>29.22</c:v>
                </c:pt>
                <c:pt idx="411">
                  <c:v>29.22</c:v>
                </c:pt>
                <c:pt idx="412">
                  <c:v>29.22</c:v>
                </c:pt>
                <c:pt idx="413">
                  <c:v>29.22</c:v>
                </c:pt>
                <c:pt idx="414">
                  <c:v>29.22</c:v>
                </c:pt>
                <c:pt idx="415">
                  <c:v>29.22</c:v>
                </c:pt>
                <c:pt idx="416">
                  <c:v>29.22</c:v>
                </c:pt>
                <c:pt idx="417">
                  <c:v>29.22</c:v>
                </c:pt>
                <c:pt idx="418">
                  <c:v>29.22</c:v>
                </c:pt>
                <c:pt idx="419">
                  <c:v>29.22</c:v>
                </c:pt>
                <c:pt idx="420">
                  <c:v>29.22</c:v>
                </c:pt>
                <c:pt idx="421">
                  <c:v>29.22</c:v>
                </c:pt>
                <c:pt idx="422">
                  <c:v>29.22</c:v>
                </c:pt>
                <c:pt idx="423">
                  <c:v>29.22</c:v>
                </c:pt>
                <c:pt idx="424">
                  <c:v>29.22</c:v>
                </c:pt>
                <c:pt idx="425">
                  <c:v>29.22</c:v>
                </c:pt>
                <c:pt idx="426">
                  <c:v>29.22</c:v>
                </c:pt>
                <c:pt idx="427">
                  <c:v>29.22</c:v>
                </c:pt>
                <c:pt idx="428">
                  <c:v>29.22</c:v>
                </c:pt>
                <c:pt idx="429">
                  <c:v>29.22</c:v>
                </c:pt>
                <c:pt idx="430">
                  <c:v>29.22</c:v>
                </c:pt>
                <c:pt idx="431">
                  <c:v>29.22</c:v>
                </c:pt>
                <c:pt idx="432">
                  <c:v>29.22</c:v>
                </c:pt>
                <c:pt idx="433">
                  <c:v>29.22</c:v>
                </c:pt>
                <c:pt idx="434">
                  <c:v>29.22</c:v>
                </c:pt>
                <c:pt idx="435">
                  <c:v>29.22</c:v>
                </c:pt>
                <c:pt idx="436">
                  <c:v>29.22</c:v>
                </c:pt>
                <c:pt idx="437">
                  <c:v>29.22</c:v>
                </c:pt>
                <c:pt idx="438">
                  <c:v>29.22</c:v>
                </c:pt>
                <c:pt idx="439">
                  <c:v>29.22</c:v>
                </c:pt>
                <c:pt idx="440">
                  <c:v>29.32</c:v>
                </c:pt>
                <c:pt idx="441">
                  <c:v>29.32</c:v>
                </c:pt>
                <c:pt idx="442">
                  <c:v>29.32</c:v>
                </c:pt>
                <c:pt idx="443">
                  <c:v>29.32</c:v>
                </c:pt>
                <c:pt idx="444">
                  <c:v>29.32</c:v>
                </c:pt>
                <c:pt idx="445">
                  <c:v>29.32</c:v>
                </c:pt>
                <c:pt idx="446">
                  <c:v>29.32</c:v>
                </c:pt>
                <c:pt idx="447">
                  <c:v>29.32</c:v>
                </c:pt>
                <c:pt idx="448">
                  <c:v>29.32</c:v>
                </c:pt>
                <c:pt idx="449">
                  <c:v>29.32</c:v>
                </c:pt>
                <c:pt idx="450">
                  <c:v>29.32</c:v>
                </c:pt>
                <c:pt idx="451">
                  <c:v>29.32</c:v>
                </c:pt>
                <c:pt idx="452">
                  <c:v>29.32</c:v>
                </c:pt>
                <c:pt idx="453">
                  <c:v>29.32</c:v>
                </c:pt>
                <c:pt idx="454">
                  <c:v>29.32</c:v>
                </c:pt>
                <c:pt idx="455">
                  <c:v>29.32</c:v>
                </c:pt>
                <c:pt idx="456">
                  <c:v>29.32</c:v>
                </c:pt>
                <c:pt idx="457">
                  <c:v>29.32</c:v>
                </c:pt>
                <c:pt idx="458">
                  <c:v>29.32</c:v>
                </c:pt>
                <c:pt idx="459">
                  <c:v>29.32</c:v>
                </c:pt>
                <c:pt idx="460">
                  <c:v>29.32</c:v>
                </c:pt>
                <c:pt idx="461">
                  <c:v>29.32</c:v>
                </c:pt>
                <c:pt idx="462">
                  <c:v>29.32</c:v>
                </c:pt>
                <c:pt idx="463">
                  <c:v>29.32</c:v>
                </c:pt>
                <c:pt idx="464">
                  <c:v>29.32</c:v>
                </c:pt>
                <c:pt idx="465">
                  <c:v>29.32</c:v>
                </c:pt>
                <c:pt idx="466">
                  <c:v>29.32</c:v>
                </c:pt>
                <c:pt idx="467">
                  <c:v>29.32</c:v>
                </c:pt>
                <c:pt idx="468">
                  <c:v>29.32</c:v>
                </c:pt>
                <c:pt idx="469">
                  <c:v>29.32</c:v>
                </c:pt>
                <c:pt idx="470">
                  <c:v>29.32</c:v>
                </c:pt>
                <c:pt idx="471">
                  <c:v>29.32</c:v>
                </c:pt>
                <c:pt idx="472">
                  <c:v>29.32</c:v>
                </c:pt>
                <c:pt idx="473">
                  <c:v>29.32</c:v>
                </c:pt>
                <c:pt idx="474">
                  <c:v>29.32</c:v>
                </c:pt>
                <c:pt idx="475">
                  <c:v>29.32</c:v>
                </c:pt>
                <c:pt idx="476">
                  <c:v>29.32</c:v>
                </c:pt>
                <c:pt idx="477">
                  <c:v>29.32</c:v>
                </c:pt>
                <c:pt idx="478">
                  <c:v>29.32</c:v>
                </c:pt>
                <c:pt idx="479">
                  <c:v>29.32</c:v>
                </c:pt>
                <c:pt idx="480">
                  <c:v>29.32</c:v>
                </c:pt>
                <c:pt idx="481">
                  <c:v>29.32</c:v>
                </c:pt>
                <c:pt idx="482">
                  <c:v>29.32</c:v>
                </c:pt>
                <c:pt idx="483">
                  <c:v>29.32</c:v>
                </c:pt>
                <c:pt idx="484">
                  <c:v>29.32</c:v>
                </c:pt>
                <c:pt idx="485">
                  <c:v>29.32</c:v>
                </c:pt>
                <c:pt idx="486">
                  <c:v>29.32</c:v>
                </c:pt>
                <c:pt idx="487">
                  <c:v>29.32</c:v>
                </c:pt>
                <c:pt idx="488">
                  <c:v>29.32</c:v>
                </c:pt>
                <c:pt idx="489">
                  <c:v>29.32</c:v>
                </c:pt>
                <c:pt idx="490">
                  <c:v>29.32</c:v>
                </c:pt>
                <c:pt idx="491">
                  <c:v>29.32</c:v>
                </c:pt>
                <c:pt idx="492">
                  <c:v>29.32</c:v>
                </c:pt>
                <c:pt idx="493">
                  <c:v>29.32</c:v>
                </c:pt>
                <c:pt idx="494">
                  <c:v>29.32</c:v>
                </c:pt>
                <c:pt idx="495">
                  <c:v>29.32</c:v>
                </c:pt>
                <c:pt idx="496">
                  <c:v>29.32</c:v>
                </c:pt>
                <c:pt idx="497">
                  <c:v>29.32</c:v>
                </c:pt>
                <c:pt idx="498">
                  <c:v>29.32</c:v>
                </c:pt>
                <c:pt idx="499">
                  <c:v>29.32</c:v>
                </c:pt>
              </c:numCache>
            </c:numRef>
          </c:val>
          <c:smooth val="0"/>
          <c:extLst>
            <c:ext xmlns:c16="http://schemas.microsoft.com/office/drawing/2014/chart" uri="{C3380CC4-5D6E-409C-BE32-E72D297353CC}">
              <c16:uniqueId val="{00000000-E0FC-49EE-B683-7D32993D96BA}"/>
            </c:ext>
          </c:extLst>
        </c:ser>
        <c:dLbls>
          <c:showLegendKey val="0"/>
          <c:showVal val="0"/>
          <c:showCatName val="0"/>
          <c:showSerName val="0"/>
          <c:showPercent val="0"/>
          <c:showBubbleSize val="0"/>
        </c:dLbls>
        <c:smooth val="0"/>
        <c:axId val="799686816"/>
        <c:axId val="1107764016"/>
        <c:extLst>
          <c:ext xmlns:c15="http://schemas.microsoft.com/office/drawing/2012/chart" uri="{02D57815-91ED-43cb-92C2-25804820EDAC}">
            <c15:filteredLineSeries>
              <c15:ser>
                <c:idx val="0"/>
                <c:order val="0"/>
                <c:tx>
                  <c:v>Framerate</c:v>
                </c:tx>
                <c:spPr>
                  <a:ln w="28575" cap="rnd">
                    <a:solidFill>
                      <a:schemeClr val="accent1"/>
                    </a:solidFill>
                    <a:round/>
                  </a:ln>
                  <a:effectLst/>
                </c:spPr>
                <c:marker>
                  <c:symbol val="none"/>
                </c:marker>
                <c:val>
                  <c:numRef>
                    <c:extLst>
                      <c:ext uri="{02D57815-91ED-43cb-92C2-25804820EDAC}">
                        <c15:formulaRef>
                          <c15:sqref>Rust0001!$L$24:$L$523</c15:sqref>
                        </c15:formulaRef>
                      </c:ext>
                    </c:extLst>
                    <c:numCache>
                      <c:formatCode>General</c:formatCode>
                      <c:ptCount val="500"/>
                      <c:pt idx="0">
                        <c:v>334.8</c:v>
                      </c:pt>
                      <c:pt idx="1">
                        <c:v>296.89999999999998</c:v>
                      </c:pt>
                      <c:pt idx="2">
                        <c:v>325.39999999999998</c:v>
                      </c:pt>
                      <c:pt idx="3">
                        <c:v>353.4</c:v>
                      </c:pt>
                      <c:pt idx="4">
                        <c:v>329</c:v>
                      </c:pt>
                      <c:pt idx="5">
                        <c:v>296.3</c:v>
                      </c:pt>
                      <c:pt idx="6">
                        <c:v>308.8</c:v>
                      </c:pt>
                      <c:pt idx="7">
                        <c:v>322</c:v>
                      </c:pt>
                      <c:pt idx="8">
                        <c:v>303.5</c:v>
                      </c:pt>
                      <c:pt idx="9">
                        <c:v>296.89999999999998</c:v>
                      </c:pt>
                      <c:pt idx="10">
                        <c:v>261.60000000000002</c:v>
                      </c:pt>
                      <c:pt idx="11">
                        <c:v>258.89999999999998</c:v>
                      </c:pt>
                      <c:pt idx="12">
                        <c:v>262.7</c:v>
                      </c:pt>
                      <c:pt idx="13">
                        <c:v>248.6</c:v>
                      </c:pt>
                      <c:pt idx="14">
                        <c:v>244.8</c:v>
                      </c:pt>
                      <c:pt idx="15">
                        <c:v>241.6</c:v>
                      </c:pt>
                      <c:pt idx="16">
                        <c:v>236.8</c:v>
                      </c:pt>
                      <c:pt idx="17">
                        <c:v>216.2</c:v>
                      </c:pt>
                      <c:pt idx="18">
                        <c:v>236.7</c:v>
                      </c:pt>
                      <c:pt idx="19">
                        <c:v>225.9</c:v>
                      </c:pt>
                      <c:pt idx="20">
                        <c:v>230.3</c:v>
                      </c:pt>
                      <c:pt idx="21">
                        <c:v>218.4</c:v>
                      </c:pt>
                      <c:pt idx="22">
                        <c:v>221</c:v>
                      </c:pt>
                      <c:pt idx="23">
                        <c:v>202.3</c:v>
                      </c:pt>
                      <c:pt idx="24">
                        <c:v>195.5</c:v>
                      </c:pt>
                      <c:pt idx="25">
                        <c:v>191.7</c:v>
                      </c:pt>
                      <c:pt idx="26">
                        <c:v>188.1</c:v>
                      </c:pt>
                      <c:pt idx="27">
                        <c:v>187.2</c:v>
                      </c:pt>
                      <c:pt idx="28">
                        <c:v>181.8</c:v>
                      </c:pt>
                      <c:pt idx="29">
                        <c:v>187.9</c:v>
                      </c:pt>
                      <c:pt idx="30">
                        <c:v>195</c:v>
                      </c:pt>
                      <c:pt idx="31">
                        <c:v>189.7</c:v>
                      </c:pt>
                      <c:pt idx="32">
                        <c:v>184.8</c:v>
                      </c:pt>
                      <c:pt idx="33">
                        <c:v>181</c:v>
                      </c:pt>
                      <c:pt idx="34">
                        <c:v>178.9</c:v>
                      </c:pt>
                      <c:pt idx="35">
                        <c:v>177.7</c:v>
                      </c:pt>
                      <c:pt idx="36">
                        <c:v>173.1</c:v>
                      </c:pt>
                      <c:pt idx="37">
                        <c:v>169.8</c:v>
                      </c:pt>
                      <c:pt idx="38">
                        <c:v>171.8</c:v>
                      </c:pt>
                      <c:pt idx="39">
                        <c:v>167.9</c:v>
                      </c:pt>
                      <c:pt idx="40">
                        <c:v>156.69999999999999</c:v>
                      </c:pt>
                      <c:pt idx="41">
                        <c:v>156.1</c:v>
                      </c:pt>
                      <c:pt idx="42">
                        <c:v>153.4</c:v>
                      </c:pt>
                      <c:pt idx="43">
                        <c:v>133.6</c:v>
                      </c:pt>
                      <c:pt idx="44">
                        <c:v>137.80000000000001</c:v>
                      </c:pt>
                      <c:pt idx="45">
                        <c:v>136</c:v>
                      </c:pt>
                      <c:pt idx="46">
                        <c:v>141.80000000000001</c:v>
                      </c:pt>
                      <c:pt idx="47">
                        <c:v>141.4</c:v>
                      </c:pt>
                      <c:pt idx="48">
                        <c:v>134.69999999999999</c:v>
                      </c:pt>
                      <c:pt idx="49">
                        <c:v>120.3</c:v>
                      </c:pt>
                      <c:pt idx="50">
                        <c:v>129.69999999999999</c:v>
                      </c:pt>
                      <c:pt idx="51">
                        <c:v>126.8</c:v>
                      </c:pt>
                      <c:pt idx="52">
                        <c:v>133.69999999999999</c:v>
                      </c:pt>
                      <c:pt idx="53">
                        <c:v>136</c:v>
                      </c:pt>
                      <c:pt idx="54">
                        <c:v>127.8</c:v>
                      </c:pt>
                      <c:pt idx="55">
                        <c:v>123.8</c:v>
                      </c:pt>
                      <c:pt idx="56">
                        <c:v>124.9</c:v>
                      </c:pt>
                      <c:pt idx="57">
                        <c:v>129.6</c:v>
                      </c:pt>
                      <c:pt idx="58">
                        <c:v>129.4</c:v>
                      </c:pt>
                      <c:pt idx="59">
                        <c:v>128.6</c:v>
                      </c:pt>
                      <c:pt idx="60">
                        <c:v>127.2</c:v>
                      </c:pt>
                      <c:pt idx="61">
                        <c:v>124.9</c:v>
                      </c:pt>
                      <c:pt idx="62">
                        <c:v>123.7</c:v>
                      </c:pt>
                      <c:pt idx="63">
                        <c:v>122.3</c:v>
                      </c:pt>
                      <c:pt idx="64">
                        <c:v>120.9</c:v>
                      </c:pt>
                      <c:pt idx="65">
                        <c:v>119.9</c:v>
                      </c:pt>
                      <c:pt idx="66">
                        <c:v>115.8</c:v>
                      </c:pt>
                      <c:pt idx="67">
                        <c:v>113.4</c:v>
                      </c:pt>
                      <c:pt idx="68">
                        <c:v>110.1</c:v>
                      </c:pt>
                      <c:pt idx="69">
                        <c:v>109</c:v>
                      </c:pt>
                      <c:pt idx="70">
                        <c:v>107</c:v>
                      </c:pt>
                      <c:pt idx="71">
                        <c:v>107.1</c:v>
                      </c:pt>
                      <c:pt idx="72">
                        <c:v>109.9</c:v>
                      </c:pt>
                      <c:pt idx="73">
                        <c:v>108.7</c:v>
                      </c:pt>
                      <c:pt idx="74">
                        <c:v>108.9</c:v>
                      </c:pt>
                      <c:pt idx="75">
                        <c:v>106.9</c:v>
                      </c:pt>
                      <c:pt idx="76">
                        <c:v>107.3</c:v>
                      </c:pt>
                      <c:pt idx="77">
                        <c:v>105.6</c:v>
                      </c:pt>
                      <c:pt idx="78">
                        <c:v>104</c:v>
                      </c:pt>
                      <c:pt idx="79">
                        <c:v>104.6</c:v>
                      </c:pt>
                      <c:pt idx="80">
                        <c:v>103.2</c:v>
                      </c:pt>
                      <c:pt idx="81">
                        <c:v>101.6</c:v>
                      </c:pt>
                      <c:pt idx="82">
                        <c:v>100.7</c:v>
                      </c:pt>
                      <c:pt idx="83">
                        <c:v>100.9</c:v>
                      </c:pt>
                      <c:pt idx="84">
                        <c:v>99.3</c:v>
                      </c:pt>
                      <c:pt idx="85">
                        <c:v>97.9</c:v>
                      </c:pt>
                      <c:pt idx="86">
                        <c:v>98.1</c:v>
                      </c:pt>
                      <c:pt idx="87">
                        <c:v>97.4</c:v>
                      </c:pt>
                      <c:pt idx="88">
                        <c:v>94.8</c:v>
                      </c:pt>
                      <c:pt idx="89">
                        <c:v>93.8</c:v>
                      </c:pt>
                      <c:pt idx="90">
                        <c:v>93.6</c:v>
                      </c:pt>
                      <c:pt idx="91">
                        <c:v>92.2</c:v>
                      </c:pt>
                      <c:pt idx="92">
                        <c:v>92.3</c:v>
                      </c:pt>
                      <c:pt idx="93">
                        <c:v>90.7</c:v>
                      </c:pt>
                      <c:pt idx="94">
                        <c:v>90.1</c:v>
                      </c:pt>
                      <c:pt idx="95">
                        <c:v>90.1</c:v>
                      </c:pt>
                      <c:pt idx="96">
                        <c:v>88.8</c:v>
                      </c:pt>
                      <c:pt idx="97">
                        <c:v>88.4</c:v>
                      </c:pt>
                      <c:pt idx="98">
                        <c:v>87.4</c:v>
                      </c:pt>
                      <c:pt idx="99">
                        <c:v>87.2</c:v>
                      </c:pt>
                      <c:pt idx="100">
                        <c:v>85.9</c:v>
                      </c:pt>
                      <c:pt idx="101">
                        <c:v>85</c:v>
                      </c:pt>
                      <c:pt idx="102">
                        <c:v>84.5</c:v>
                      </c:pt>
                      <c:pt idx="103">
                        <c:v>83.9</c:v>
                      </c:pt>
                      <c:pt idx="104">
                        <c:v>82.8</c:v>
                      </c:pt>
                      <c:pt idx="105">
                        <c:v>82</c:v>
                      </c:pt>
                      <c:pt idx="106">
                        <c:v>82.4</c:v>
                      </c:pt>
                      <c:pt idx="107">
                        <c:v>81.3</c:v>
                      </c:pt>
                      <c:pt idx="108">
                        <c:v>80.599999999999994</c:v>
                      </c:pt>
                      <c:pt idx="109">
                        <c:v>80.400000000000006</c:v>
                      </c:pt>
                      <c:pt idx="110">
                        <c:v>80.099999999999994</c:v>
                      </c:pt>
                      <c:pt idx="111">
                        <c:v>79</c:v>
                      </c:pt>
                      <c:pt idx="112">
                        <c:v>77.8</c:v>
                      </c:pt>
                      <c:pt idx="113">
                        <c:v>77.8</c:v>
                      </c:pt>
                      <c:pt idx="114">
                        <c:v>77.8</c:v>
                      </c:pt>
                      <c:pt idx="115">
                        <c:v>75.3</c:v>
                      </c:pt>
                      <c:pt idx="116">
                        <c:v>76</c:v>
                      </c:pt>
                      <c:pt idx="117">
                        <c:v>75.400000000000006</c:v>
                      </c:pt>
                      <c:pt idx="118">
                        <c:v>72.400000000000006</c:v>
                      </c:pt>
                      <c:pt idx="119">
                        <c:v>73.7</c:v>
                      </c:pt>
                      <c:pt idx="120">
                        <c:v>73.599999999999994</c:v>
                      </c:pt>
                      <c:pt idx="121">
                        <c:v>73.599999999999994</c:v>
                      </c:pt>
                      <c:pt idx="122">
                        <c:v>73</c:v>
                      </c:pt>
                      <c:pt idx="123">
                        <c:v>71.8</c:v>
                      </c:pt>
                      <c:pt idx="124">
                        <c:v>72.099999999999994</c:v>
                      </c:pt>
                      <c:pt idx="125">
                        <c:v>71.7</c:v>
                      </c:pt>
                      <c:pt idx="126">
                        <c:v>71.099999999999994</c:v>
                      </c:pt>
                      <c:pt idx="127">
                        <c:v>68.900000000000006</c:v>
                      </c:pt>
                      <c:pt idx="128">
                        <c:v>68.5</c:v>
                      </c:pt>
                      <c:pt idx="129">
                        <c:v>69.099999999999994</c:v>
                      </c:pt>
                      <c:pt idx="130">
                        <c:v>66.7</c:v>
                      </c:pt>
                      <c:pt idx="131">
                        <c:v>68.400000000000006</c:v>
                      </c:pt>
                      <c:pt idx="132">
                        <c:v>68.400000000000006</c:v>
                      </c:pt>
                      <c:pt idx="133">
                        <c:v>68.2</c:v>
                      </c:pt>
                      <c:pt idx="134">
                        <c:v>64.900000000000006</c:v>
                      </c:pt>
                      <c:pt idx="135">
                        <c:v>67</c:v>
                      </c:pt>
                      <c:pt idx="136">
                        <c:v>65.3</c:v>
                      </c:pt>
                      <c:pt idx="137">
                        <c:v>66</c:v>
                      </c:pt>
                      <c:pt idx="138">
                        <c:v>64.2</c:v>
                      </c:pt>
                      <c:pt idx="139">
                        <c:v>64.900000000000006</c:v>
                      </c:pt>
                      <c:pt idx="140">
                        <c:v>65.3</c:v>
                      </c:pt>
                      <c:pt idx="141">
                        <c:v>63.2</c:v>
                      </c:pt>
                      <c:pt idx="142">
                        <c:v>64</c:v>
                      </c:pt>
                      <c:pt idx="143">
                        <c:v>63.5</c:v>
                      </c:pt>
                      <c:pt idx="144">
                        <c:v>62.5</c:v>
                      </c:pt>
                      <c:pt idx="145">
                        <c:v>61.8</c:v>
                      </c:pt>
                      <c:pt idx="146">
                        <c:v>62.3</c:v>
                      </c:pt>
                      <c:pt idx="147">
                        <c:v>62.4</c:v>
                      </c:pt>
                      <c:pt idx="148">
                        <c:v>59.9</c:v>
                      </c:pt>
                      <c:pt idx="149">
                        <c:v>61.1</c:v>
                      </c:pt>
                      <c:pt idx="150">
                        <c:v>60.5</c:v>
                      </c:pt>
                      <c:pt idx="151">
                        <c:v>60.8</c:v>
                      </c:pt>
                      <c:pt idx="152">
                        <c:v>60.9</c:v>
                      </c:pt>
                      <c:pt idx="153">
                        <c:v>59.2</c:v>
                      </c:pt>
                      <c:pt idx="154">
                        <c:v>59.5</c:v>
                      </c:pt>
                      <c:pt idx="155">
                        <c:v>58.4</c:v>
                      </c:pt>
                      <c:pt idx="156">
                        <c:v>59.7</c:v>
                      </c:pt>
                      <c:pt idx="157">
                        <c:v>59.2</c:v>
                      </c:pt>
                      <c:pt idx="158">
                        <c:v>58.4</c:v>
                      </c:pt>
                      <c:pt idx="159">
                        <c:v>58.4</c:v>
                      </c:pt>
                      <c:pt idx="160">
                        <c:v>58.7</c:v>
                      </c:pt>
                      <c:pt idx="161">
                        <c:v>57.8</c:v>
                      </c:pt>
                      <c:pt idx="162">
                        <c:v>57</c:v>
                      </c:pt>
                      <c:pt idx="163">
                        <c:v>54.9</c:v>
                      </c:pt>
                      <c:pt idx="164">
                        <c:v>55.5</c:v>
                      </c:pt>
                      <c:pt idx="165">
                        <c:v>54.2</c:v>
                      </c:pt>
                      <c:pt idx="166">
                        <c:v>52.7</c:v>
                      </c:pt>
                      <c:pt idx="167">
                        <c:v>53.6</c:v>
                      </c:pt>
                      <c:pt idx="168">
                        <c:v>53.5</c:v>
                      </c:pt>
                      <c:pt idx="169">
                        <c:v>52.2</c:v>
                      </c:pt>
                      <c:pt idx="170">
                        <c:v>52.5</c:v>
                      </c:pt>
                      <c:pt idx="171">
                        <c:v>54.2</c:v>
                      </c:pt>
                      <c:pt idx="172">
                        <c:v>50.2</c:v>
                      </c:pt>
                      <c:pt idx="173">
                        <c:v>53.4</c:v>
                      </c:pt>
                      <c:pt idx="174">
                        <c:v>52.4</c:v>
                      </c:pt>
                      <c:pt idx="175">
                        <c:v>54.9</c:v>
                      </c:pt>
                      <c:pt idx="176">
                        <c:v>53.9</c:v>
                      </c:pt>
                      <c:pt idx="177">
                        <c:v>53.5</c:v>
                      </c:pt>
                      <c:pt idx="178">
                        <c:v>53.8</c:v>
                      </c:pt>
                      <c:pt idx="179">
                        <c:v>52.7</c:v>
                      </c:pt>
                      <c:pt idx="180">
                        <c:v>52.9</c:v>
                      </c:pt>
                      <c:pt idx="181">
                        <c:v>52.2</c:v>
                      </c:pt>
                      <c:pt idx="182">
                        <c:v>52.8</c:v>
                      </c:pt>
                      <c:pt idx="183">
                        <c:v>53</c:v>
                      </c:pt>
                      <c:pt idx="184">
                        <c:v>51.7</c:v>
                      </c:pt>
                      <c:pt idx="185">
                        <c:v>52.3</c:v>
                      </c:pt>
                      <c:pt idx="186">
                        <c:v>51.7</c:v>
                      </c:pt>
                      <c:pt idx="187">
                        <c:v>51.7</c:v>
                      </c:pt>
                      <c:pt idx="188">
                        <c:v>50.7</c:v>
                      </c:pt>
                      <c:pt idx="189">
                        <c:v>50.7</c:v>
                      </c:pt>
                      <c:pt idx="190">
                        <c:v>51</c:v>
                      </c:pt>
                      <c:pt idx="191">
                        <c:v>50.3</c:v>
                      </c:pt>
                      <c:pt idx="192">
                        <c:v>49.2</c:v>
                      </c:pt>
                      <c:pt idx="193">
                        <c:v>49.6</c:v>
                      </c:pt>
                      <c:pt idx="194">
                        <c:v>50</c:v>
                      </c:pt>
                      <c:pt idx="195">
                        <c:v>49.5</c:v>
                      </c:pt>
                      <c:pt idx="196">
                        <c:v>49.3</c:v>
                      </c:pt>
                      <c:pt idx="197">
                        <c:v>49.4</c:v>
                      </c:pt>
                      <c:pt idx="198">
                        <c:v>48.4</c:v>
                      </c:pt>
                      <c:pt idx="199">
                        <c:v>48.7</c:v>
                      </c:pt>
                      <c:pt idx="200">
                        <c:v>48.3</c:v>
                      </c:pt>
                      <c:pt idx="201">
                        <c:v>48.5</c:v>
                      </c:pt>
                      <c:pt idx="202">
                        <c:v>48.6</c:v>
                      </c:pt>
                      <c:pt idx="203">
                        <c:v>47.8</c:v>
                      </c:pt>
                      <c:pt idx="204">
                        <c:v>47.6</c:v>
                      </c:pt>
                      <c:pt idx="205">
                        <c:v>47.5</c:v>
                      </c:pt>
                      <c:pt idx="206">
                        <c:v>47.3</c:v>
                      </c:pt>
                      <c:pt idx="207">
                        <c:v>46.5</c:v>
                      </c:pt>
                      <c:pt idx="208">
                        <c:v>46.3</c:v>
                      </c:pt>
                      <c:pt idx="209">
                        <c:v>46.7</c:v>
                      </c:pt>
                      <c:pt idx="210">
                        <c:v>46.9</c:v>
                      </c:pt>
                      <c:pt idx="211">
                        <c:v>46.5</c:v>
                      </c:pt>
                      <c:pt idx="212">
                        <c:v>45.8</c:v>
                      </c:pt>
                      <c:pt idx="213">
                        <c:v>45.7</c:v>
                      </c:pt>
                      <c:pt idx="214">
                        <c:v>46.1</c:v>
                      </c:pt>
                      <c:pt idx="215">
                        <c:v>45.6</c:v>
                      </c:pt>
                      <c:pt idx="216">
                        <c:v>45</c:v>
                      </c:pt>
                      <c:pt idx="217">
                        <c:v>45</c:v>
                      </c:pt>
                      <c:pt idx="218">
                        <c:v>44.8</c:v>
                      </c:pt>
                      <c:pt idx="219">
                        <c:v>45.1</c:v>
                      </c:pt>
                      <c:pt idx="220">
                        <c:v>44.4</c:v>
                      </c:pt>
                      <c:pt idx="221">
                        <c:v>43.6</c:v>
                      </c:pt>
                      <c:pt idx="222">
                        <c:v>40.1</c:v>
                      </c:pt>
                      <c:pt idx="223">
                        <c:v>39.9</c:v>
                      </c:pt>
                      <c:pt idx="224">
                        <c:v>43.9</c:v>
                      </c:pt>
                      <c:pt idx="225">
                        <c:v>43.9</c:v>
                      </c:pt>
                      <c:pt idx="226">
                        <c:v>43.9</c:v>
                      </c:pt>
                      <c:pt idx="227">
                        <c:v>40.1</c:v>
                      </c:pt>
                      <c:pt idx="228">
                        <c:v>42.8</c:v>
                      </c:pt>
                      <c:pt idx="229">
                        <c:v>43.3</c:v>
                      </c:pt>
                      <c:pt idx="230">
                        <c:v>42.9</c:v>
                      </c:pt>
                      <c:pt idx="231">
                        <c:v>42.6</c:v>
                      </c:pt>
                      <c:pt idx="232">
                        <c:v>42.7</c:v>
                      </c:pt>
                      <c:pt idx="233">
                        <c:v>42.7</c:v>
                      </c:pt>
                      <c:pt idx="234">
                        <c:v>42.7</c:v>
                      </c:pt>
                      <c:pt idx="235">
                        <c:v>41.6</c:v>
                      </c:pt>
                      <c:pt idx="236">
                        <c:v>41.7</c:v>
                      </c:pt>
                      <c:pt idx="237">
                        <c:v>42.3</c:v>
                      </c:pt>
                      <c:pt idx="238">
                        <c:v>41.6</c:v>
                      </c:pt>
                      <c:pt idx="239">
                        <c:v>40.4</c:v>
                      </c:pt>
                      <c:pt idx="240">
                        <c:v>41.4</c:v>
                      </c:pt>
                      <c:pt idx="241">
                        <c:v>41.6</c:v>
                      </c:pt>
                      <c:pt idx="242">
                        <c:v>41.2</c:v>
                      </c:pt>
                      <c:pt idx="243">
                        <c:v>40.6</c:v>
                      </c:pt>
                      <c:pt idx="244">
                        <c:v>39.9</c:v>
                      </c:pt>
                      <c:pt idx="245">
                        <c:v>40.4</c:v>
                      </c:pt>
                      <c:pt idx="246">
                        <c:v>40.5</c:v>
                      </c:pt>
                      <c:pt idx="247">
                        <c:v>39.799999999999997</c:v>
                      </c:pt>
                      <c:pt idx="248">
                        <c:v>40.1</c:v>
                      </c:pt>
                      <c:pt idx="249">
                        <c:v>40</c:v>
                      </c:pt>
                      <c:pt idx="250">
                        <c:v>40.200000000000003</c:v>
                      </c:pt>
                      <c:pt idx="251">
                        <c:v>39.200000000000003</c:v>
                      </c:pt>
                      <c:pt idx="252">
                        <c:v>39.4</c:v>
                      </c:pt>
                      <c:pt idx="253">
                        <c:v>39.700000000000003</c:v>
                      </c:pt>
                      <c:pt idx="254">
                        <c:v>39.5</c:v>
                      </c:pt>
                      <c:pt idx="255">
                        <c:v>39.5</c:v>
                      </c:pt>
                      <c:pt idx="256">
                        <c:v>39.299999999999997</c:v>
                      </c:pt>
                      <c:pt idx="257">
                        <c:v>38.4</c:v>
                      </c:pt>
                      <c:pt idx="258">
                        <c:v>38.799999999999997</c:v>
                      </c:pt>
                      <c:pt idx="259">
                        <c:v>38.700000000000003</c:v>
                      </c:pt>
                      <c:pt idx="260">
                        <c:v>38.799999999999997</c:v>
                      </c:pt>
                      <c:pt idx="261">
                        <c:v>38.200000000000003</c:v>
                      </c:pt>
                      <c:pt idx="262">
                        <c:v>38.200000000000003</c:v>
                      </c:pt>
                      <c:pt idx="263">
                        <c:v>38.5</c:v>
                      </c:pt>
                      <c:pt idx="264">
                        <c:v>38.4</c:v>
                      </c:pt>
                      <c:pt idx="265">
                        <c:v>38</c:v>
                      </c:pt>
                      <c:pt idx="266">
                        <c:v>37.700000000000003</c:v>
                      </c:pt>
                      <c:pt idx="267">
                        <c:v>37.9</c:v>
                      </c:pt>
                      <c:pt idx="268">
                        <c:v>38</c:v>
                      </c:pt>
                      <c:pt idx="269">
                        <c:v>36.200000000000003</c:v>
                      </c:pt>
                      <c:pt idx="270">
                        <c:v>37</c:v>
                      </c:pt>
                      <c:pt idx="271">
                        <c:v>37.1</c:v>
                      </c:pt>
                      <c:pt idx="272">
                        <c:v>37.200000000000003</c:v>
                      </c:pt>
                      <c:pt idx="273">
                        <c:v>36.799999999999997</c:v>
                      </c:pt>
                      <c:pt idx="274">
                        <c:v>36.700000000000003</c:v>
                      </c:pt>
                      <c:pt idx="275">
                        <c:v>36.6</c:v>
                      </c:pt>
                      <c:pt idx="276">
                        <c:v>36.6</c:v>
                      </c:pt>
                      <c:pt idx="277">
                        <c:v>36.1</c:v>
                      </c:pt>
                      <c:pt idx="278">
                        <c:v>36.1</c:v>
                      </c:pt>
                      <c:pt idx="279">
                        <c:v>35.700000000000003</c:v>
                      </c:pt>
                      <c:pt idx="280">
                        <c:v>35.799999999999997</c:v>
                      </c:pt>
                      <c:pt idx="281">
                        <c:v>34.700000000000003</c:v>
                      </c:pt>
                      <c:pt idx="282">
                        <c:v>35.200000000000003</c:v>
                      </c:pt>
                      <c:pt idx="283">
                        <c:v>35.700000000000003</c:v>
                      </c:pt>
                      <c:pt idx="284">
                        <c:v>35.200000000000003</c:v>
                      </c:pt>
                      <c:pt idx="285">
                        <c:v>35.5</c:v>
                      </c:pt>
                      <c:pt idx="286">
                        <c:v>35.200000000000003</c:v>
                      </c:pt>
                      <c:pt idx="287">
                        <c:v>35.1</c:v>
                      </c:pt>
                      <c:pt idx="288">
                        <c:v>34.1</c:v>
                      </c:pt>
                      <c:pt idx="289">
                        <c:v>34.700000000000003</c:v>
                      </c:pt>
                      <c:pt idx="290">
                        <c:v>35</c:v>
                      </c:pt>
                      <c:pt idx="291">
                        <c:v>35.200000000000003</c:v>
                      </c:pt>
                      <c:pt idx="292">
                        <c:v>34.6</c:v>
                      </c:pt>
                      <c:pt idx="293">
                        <c:v>34.4</c:v>
                      </c:pt>
                      <c:pt idx="294">
                        <c:v>34.299999999999997</c:v>
                      </c:pt>
                      <c:pt idx="295">
                        <c:v>34.700000000000003</c:v>
                      </c:pt>
                      <c:pt idx="296">
                        <c:v>34.1</c:v>
                      </c:pt>
                      <c:pt idx="297">
                        <c:v>34.1</c:v>
                      </c:pt>
                      <c:pt idx="298">
                        <c:v>34</c:v>
                      </c:pt>
                      <c:pt idx="299">
                        <c:v>34</c:v>
                      </c:pt>
                      <c:pt idx="300">
                        <c:v>34</c:v>
                      </c:pt>
                      <c:pt idx="301">
                        <c:v>33.700000000000003</c:v>
                      </c:pt>
                      <c:pt idx="302">
                        <c:v>33.4</c:v>
                      </c:pt>
                      <c:pt idx="303">
                        <c:v>34.1</c:v>
                      </c:pt>
                      <c:pt idx="304">
                        <c:v>33.4</c:v>
                      </c:pt>
                      <c:pt idx="305">
                        <c:v>33.4</c:v>
                      </c:pt>
                      <c:pt idx="306">
                        <c:v>33.4</c:v>
                      </c:pt>
                      <c:pt idx="307">
                        <c:v>32.6</c:v>
                      </c:pt>
                      <c:pt idx="308">
                        <c:v>32.9</c:v>
                      </c:pt>
                      <c:pt idx="309">
                        <c:v>33.1</c:v>
                      </c:pt>
                      <c:pt idx="310">
                        <c:v>32.799999999999997</c:v>
                      </c:pt>
                      <c:pt idx="311">
                        <c:v>32.799999999999997</c:v>
                      </c:pt>
                      <c:pt idx="312">
                        <c:v>30.9</c:v>
                      </c:pt>
                      <c:pt idx="313">
                        <c:v>28.7</c:v>
                      </c:pt>
                      <c:pt idx="314">
                        <c:v>29.4</c:v>
                      </c:pt>
                      <c:pt idx="315">
                        <c:v>29.1</c:v>
                      </c:pt>
                      <c:pt idx="316">
                        <c:v>28.7</c:v>
                      </c:pt>
                      <c:pt idx="317">
                        <c:v>28.2</c:v>
                      </c:pt>
                      <c:pt idx="318">
                        <c:v>29.6</c:v>
                      </c:pt>
                      <c:pt idx="319">
                        <c:v>29</c:v>
                      </c:pt>
                      <c:pt idx="320">
                        <c:v>29.7</c:v>
                      </c:pt>
                      <c:pt idx="321">
                        <c:v>29.6</c:v>
                      </c:pt>
                      <c:pt idx="322">
                        <c:v>29.7</c:v>
                      </c:pt>
                      <c:pt idx="323">
                        <c:v>29.9</c:v>
                      </c:pt>
                      <c:pt idx="324">
                        <c:v>28.7</c:v>
                      </c:pt>
                      <c:pt idx="325">
                        <c:v>28.8</c:v>
                      </c:pt>
                      <c:pt idx="326">
                        <c:v>29.7</c:v>
                      </c:pt>
                      <c:pt idx="327">
                        <c:v>28.8</c:v>
                      </c:pt>
                      <c:pt idx="328">
                        <c:v>28.9</c:v>
                      </c:pt>
                      <c:pt idx="329">
                        <c:v>29.7</c:v>
                      </c:pt>
                      <c:pt idx="330">
                        <c:v>30.6</c:v>
                      </c:pt>
                      <c:pt idx="331">
                        <c:v>29.9</c:v>
                      </c:pt>
                      <c:pt idx="332">
                        <c:v>29.6</c:v>
                      </c:pt>
                      <c:pt idx="333">
                        <c:v>28.2</c:v>
                      </c:pt>
                      <c:pt idx="334">
                        <c:v>27.3</c:v>
                      </c:pt>
                      <c:pt idx="335">
                        <c:v>29.7</c:v>
                      </c:pt>
                      <c:pt idx="336">
                        <c:v>27.3</c:v>
                      </c:pt>
                      <c:pt idx="337">
                        <c:v>28.6</c:v>
                      </c:pt>
                      <c:pt idx="338">
                        <c:v>28.7</c:v>
                      </c:pt>
                      <c:pt idx="339">
                        <c:v>27.5</c:v>
                      </c:pt>
                      <c:pt idx="340">
                        <c:v>25.8</c:v>
                      </c:pt>
                      <c:pt idx="341">
                        <c:v>26.4</c:v>
                      </c:pt>
                      <c:pt idx="342">
                        <c:v>26.3</c:v>
                      </c:pt>
                      <c:pt idx="343">
                        <c:v>26.6</c:v>
                      </c:pt>
                      <c:pt idx="344">
                        <c:v>26.8</c:v>
                      </c:pt>
                      <c:pt idx="345">
                        <c:v>25.6</c:v>
                      </c:pt>
                      <c:pt idx="346">
                        <c:v>26.6</c:v>
                      </c:pt>
                      <c:pt idx="347">
                        <c:v>28.2</c:v>
                      </c:pt>
                      <c:pt idx="348">
                        <c:v>27.9</c:v>
                      </c:pt>
                      <c:pt idx="349">
                        <c:v>28.3</c:v>
                      </c:pt>
                      <c:pt idx="350">
                        <c:v>25.9</c:v>
                      </c:pt>
                      <c:pt idx="351">
                        <c:v>26.8</c:v>
                      </c:pt>
                      <c:pt idx="352">
                        <c:v>26.3</c:v>
                      </c:pt>
                      <c:pt idx="353">
                        <c:v>24.6</c:v>
                      </c:pt>
                      <c:pt idx="354">
                        <c:v>27.8</c:v>
                      </c:pt>
                      <c:pt idx="355">
                        <c:v>27.4</c:v>
                      </c:pt>
                      <c:pt idx="356">
                        <c:v>27.5</c:v>
                      </c:pt>
                      <c:pt idx="357">
                        <c:v>26</c:v>
                      </c:pt>
                      <c:pt idx="358">
                        <c:v>25.3</c:v>
                      </c:pt>
                      <c:pt idx="359">
                        <c:v>25.5</c:v>
                      </c:pt>
                      <c:pt idx="360">
                        <c:v>24.1</c:v>
                      </c:pt>
                      <c:pt idx="361">
                        <c:v>23.7</c:v>
                      </c:pt>
                      <c:pt idx="362">
                        <c:v>26</c:v>
                      </c:pt>
                      <c:pt idx="363">
                        <c:v>26.8</c:v>
                      </c:pt>
                      <c:pt idx="364">
                        <c:v>27.4</c:v>
                      </c:pt>
                      <c:pt idx="365">
                        <c:v>26.2</c:v>
                      </c:pt>
                      <c:pt idx="366">
                        <c:v>26.8</c:v>
                      </c:pt>
                      <c:pt idx="367">
                        <c:v>23.9</c:v>
                      </c:pt>
                      <c:pt idx="368">
                        <c:v>26</c:v>
                      </c:pt>
                      <c:pt idx="369">
                        <c:v>24.2</c:v>
                      </c:pt>
                      <c:pt idx="370">
                        <c:v>23.1</c:v>
                      </c:pt>
                      <c:pt idx="371">
                        <c:v>22.8</c:v>
                      </c:pt>
                      <c:pt idx="372">
                        <c:v>23.4</c:v>
                      </c:pt>
                      <c:pt idx="373">
                        <c:v>23</c:v>
                      </c:pt>
                      <c:pt idx="374">
                        <c:v>25.5</c:v>
                      </c:pt>
                      <c:pt idx="375">
                        <c:v>24.6</c:v>
                      </c:pt>
                      <c:pt idx="376">
                        <c:v>25.6</c:v>
                      </c:pt>
                      <c:pt idx="377">
                        <c:v>24.1</c:v>
                      </c:pt>
                      <c:pt idx="378">
                        <c:v>23</c:v>
                      </c:pt>
                      <c:pt idx="379">
                        <c:v>23.6</c:v>
                      </c:pt>
                      <c:pt idx="380">
                        <c:v>22.7</c:v>
                      </c:pt>
                      <c:pt idx="381">
                        <c:v>22.1</c:v>
                      </c:pt>
                      <c:pt idx="382">
                        <c:v>22.4</c:v>
                      </c:pt>
                      <c:pt idx="383">
                        <c:v>23</c:v>
                      </c:pt>
                      <c:pt idx="384">
                        <c:v>23.3</c:v>
                      </c:pt>
                      <c:pt idx="385">
                        <c:v>23.3</c:v>
                      </c:pt>
                      <c:pt idx="386">
                        <c:v>22.8</c:v>
                      </c:pt>
                      <c:pt idx="387">
                        <c:v>22.9</c:v>
                      </c:pt>
                      <c:pt idx="388">
                        <c:v>22.2</c:v>
                      </c:pt>
                      <c:pt idx="389">
                        <c:v>22.9</c:v>
                      </c:pt>
                      <c:pt idx="390">
                        <c:v>23.2</c:v>
                      </c:pt>
                      <c:pt idx="391">
                        <c:v>24.6</c:v>
                      </c:pt>
                      <c:pt idx="392">
                        <c:v>25.5</c:v>
                      </c:pt>
                      <c:pt idx="393">
                        <c:v>25.5</c:v>
                      </c:pt>
                      <c:pt idx="394">
                        <c:v>25.6</c:v>
                      </c:pt>
                      <c:pt idx="395">
                        <c:v>25</c:v>
                      </c:pt>
                      <c:pt idx="396">
                        <c:v>24.6</c:v>
                      </c:pt>
                      <c:pt idx="397">
                        <c:v>24.2</c:v>
                      </c:pt>
                      <c:pt idx="398">
                        <c:v>24.1</c:v>
                      </c:pt>
                      <c:pt idx="399">
                        <c:v>22.6</c:v>
                      </c:pt>
                      <c:pt idx="400">
                        <c:v>24.7</c:v>
                      </c:pt>
                      <c:pt idx="401">
                        <c:v>24.8</c:v>
                      </c:pt>
                      <c:pt idx="402">
                        <c:v>24.3</c:v>
                      </c:pt>
                      <c:pt idx="403">
                        <c:v>24</c:v>
                      </c:pt>
                      <c:pt idx="404">
                        <c:v>23.1</c:v>
                      </c:pt>
                      <c:pt idx="405">
                        <c:v>23.1</c:v>
                      </c:pt>
                      <c:pt idx="406">
                        <c:v>23.7</c:v>
                      </c:pt>
                      <c:pt idx="407">
                        <c:v>24.2</c:v>
                      </c:pt>
                      <c:pt idx="408">
                        <c:v>24.3</c:v>
                      </c:pt>
                      <c:pt idx="409">
                        <c:v>23.9</c:v>
                      </c:pt>
                      <c:pt idx="410">
                        <c:v>23.3</c:v>
                      </c:pt>
                      <c:pt idx="411">
                        <c:v>22.8</c:v>
                      </c:pt>
                      <c:pt idx="412">
                        <c:v>22.6</c:v>
                      </c:pt>
                      <c:pt idx="413">
                        <c:v>21.6</c:v>
                      </c:pt>
                      <c:pt idx="414">
                        <c:v>22.9</c:v>
                      </c:pt>
                      <c:pt idx="415">
                        <c:v>23.3</c:v>
                      </c:pt>
                      <c:pt idx="416">
                        <c:v>22.9</c:v>
                      </c:pt>
                      <c:pt idx="417">
                        <c:v>21.9</c:v>
                      </c:pt>
                      <c:pt idx="418">
                        <c:v>21.5</c:v>
                      </c:pt>
                      <c:pt idx="419">
                        <c:v>21.5</c:v>
                      </c:pt>
                      <c:pt idx="420">
                        <c:v>21.9</c:v>
                      </c:pt>
                      <c:pt idx="421">
                        <c:v>22.8</c:v>
                      </c:pt>
                      <c:pt idx="422">
                        <c:v>22.9</c:v>
                      </c:pt>
                      <c:pt idx="423">
                        <c:v>22.7</c:v>
                      </c:pt>
                      <c:pt idx="424">
                        <c:v>22.3</c:v>
                      </c:pt>
                      <c:pt idx="425">
                        <c:v>22.9</c:v>
                      </c:pt>
                      <c:pt idx="426">
                        <c:v>23.9</c:v>
                      </c:pt>
                      <c:pt idx="427">
                        <c:v>23.9</c:v>
                      </c:pt>
                      <c:pt idx="428">
                        <c:v>24.1</c:v>
                      </c:pt>
                      <c:pt idx="429">
                        <c:v>23.5</c:v>
                      </c:pt>
                      <c:pt idx="430">
                        <c:v>23.5</c:v>
                      </c:pt>
                      <c:pt idx="431">
                        <c:v>23.8</c:v>
                      </c:pt>
                      <c:pt idx="432">
                        <c:v>23.8</c:v>
                      </c:pt>
                      <c:pt idx="433">
                        <c:v>23.7</c:v>
                      </c:pt>
                      <c:pt idx="434">
                        <c:v>23.4</c:v>
                      </c:pt>
                      <c:pt idx="435">
                        <c:v>23.1</c:v>
                      </c:pt>
                      <c:pt idx="436">
                        <c:v>23.6</c:v>
                      </c:pt>
                      <c:pt idx="437">
                        <c:v>22.2</c:v>
                      </c:pt>
                      <c:pt idx="438">
                        <c:v>22.1</c:v>
                      </c:pt>
                      <c:pt idx="439">
                        <c:v>23.4</c:v>
                      </c:pt>
                      <c:pt idx="440">
                        <c:v>23.3</c:v>
                      </c:pt>
                      <c:pt idx="441">
                        <c:v>22.6</c:v>
                      </c:pt>
                      <c:pt idx="442">
                        <c:v>21.9</c:v>
                      </c:pt>
                      <c:pt idx="443">
                        <c:v>22.6</c:v>
                      </c:pt>
                      <c:pt idx="444">
                        <c:v>22.4</c:v>
                      </c:pt>
                      <c:pt idx="445">
                        <c:v>21.3</c:v>
                      </c:pt>
                      <c:pt idx="446">
                        <c:v>21.8</c:v>
                      </c:pt>
                      <c:pt idx="447">
                        <c:v>21.7</c:v>
                      </c:pt>
                      <c:pt idx="448">
                        <c:v>22.1</c:v>
                      </c:pt>
                      <c:pt idx="449">
                        <c:v>22.8</c:v>
                      </c:pt>
                      <c:pt idx="450">
                        <c:v>23.1</c:v>
                      </c:pt>
                      <c:pt idx="451">
                        <c:v>22.9</c:v>
                      </c:pt>
                      <c:pt idx="452">
                        <c:v>22.4</c:v>
                      </c:pt>
                      <c:pt idx="453">
                        <c:v>22.4</c:v>
                      </c:pt>
                      <c:pt idx="454">
                        <c:v>22.1</c:v>
                      </c:pt>
                      <c:pt idx="455">
                        <c:v>22.4</c:v>
                      </c:pt>
                      <c:pt idx="456">
                        <c:v>22</c:v>
                      </c:pt>
                      <c:pt idx="457">
                        <c:v>21.3</c:v>
                      </c:pt>
                      <c:pt idx="458">
                        <c:v>22.4</c:v>
                      </c:pt>
                      <c:pt idx="459">
                        <c:v>22.2</c:v>
                      </c:pt>
                      <c:pt idx="460">
                        <c:v>22.6</c:v>
                      </c:pt>
                      <c:pt idx="461">
                        <c:v>22.4</c:v>
                      </c:pt>
                      <c:pt idx="462">
                        <c:v>20.2</c:v>
                      </c:pt>
                      <c:pt idx="463">
                        <c:v>20.399999999999999</c:v>
                      </c:pt>
                      <c:pt idx="464">
                        <c:v>22.3</c:v>
                      </c:pt>
                      <c:pt idx="465">
                        <c:v>22.1</c:v>
                      </c:pt>
                      <c:pt idx="466">
                        <c:v>21.4</c:v>
                      </c:pt>
                      <c:pt idx="467">
                        <c:v>20.5</c:v>
                      </c:pt>
                      <c:pt idx="468">
                        <c:v>21.1</c:v>
                      </c:pt>
                      <c:pt idx="469">
                        <c:v>20.399999999999999</c:v>
                      </c:pt>
                      <c:pt idx="470">
                        <c:v>20.100000000000001</c:v>
                      </c:pt>
                      <c:pt idx="471">
                        <c:v>20.399999999999999</c:v>
                      </c:pt>
                      <c:pt idx="472">
                        <c:v>18.399999999999999</c:v>
                      </c:pt>
                      <c:pt idx="473">
                        <c:v>19.899999999999999</c:v>
                      </c:pt>
                      <c:pt idx="474">
                        <c:v>19.8</c:v>
                      </c:pt>
                      <c:pt idx="475">
                        <c:v>19.5</c:v>
                      </c:pt>
                      <c:pt idx="476">
                        <c:v>19.5</c:v>
                      </c:pt>
                      <c:pt idx="477">
                        <c:v>19.2</c:v>
                      </c:pt>
                      <c:pt idx="478">
                        <c:v>19.899999999999999</c:v>
                      </c:pt>
                      <c:pt idx="479">
                        <c:v>20.100000000000001</c:v>
                      </c:pt>
                      <c:pt idx="480">
                        <c:v>18.899999999999999</c:v>
                      </c:pt>
                      <c:pt idx="481">
                        <c:v>19.8</c:v>
                      </c:pt>
                      <c:pt idx="482">
                        <c:v>20.8</c:v>
                      </c:pt>
                      <c:pt idx="483">
                        <c:v>20.399999999999999</c:v>
                      </c:pt>
                      <c:pt idx="484">
                        <c:v>20.100000000000001</c:v>
                      </c:pt>
                      <c:pt idx="485">
                        <c:v>20.2</c:v>
                      </c:pt>
                      <c:pt idx="486">
                        <c:v>19.5</c:v>
                      </c:pt>
                      <c:pt idx="487">
                        <c:v>19.2</c:v>
                      </c:pt>
                      <c:pt idx="488">
                        <c:v>18.100000000000001</c:v>
                      </c:pt>
                      <c:pt idx="489">
                        <c:v>17.899999999999999</c:v>
                      </c:pt>
                      <c:pt idx="490">
                        <c:v>21.1</c:v>
                      </c:pt>
                      <c:pt idx="491">
                        <c:v>20.3</c:v>
                      </c:pt>
                      <c:pt idx="492">
                        <c:v>20.7</c:v>
                      </c:pt>
                      <c:pt idx="493">
                        <c:v>19.600000000000001</c:v>
                      </c:pt>
                      <c:pt idx="494">
                        <c:v>19.100000000000001</c:v>
                      </c:pt>
                      <c:pt idx="495">
                        <c:v>19.5</c:v>
                      </c:pt>
                      <c:pt idx="496">
                        <c:v>18.3</c:v>
                      </c:pt>
                      <c:pt idx="497">
                        <c:v>18.399999999999999</c:v>
                      </c:pt>
                      <c:pt idx="498">
                        <c:v>19.600000000000001</c:v>
                      </c:pt>
                      <c:pt idx="499">
                        <c:v>16.7</c:v>
                      </c:pt>
                    </c:numCache>
                  </c:numRef>
                </c:val>
                <c:smooth val="0"/>
                <c:extLst>
                  <c:ext xmlns:c16="http://schemas.microsoft.com/office/drawing/2014/chart" uri="{C3380CC4-5D6E-409C-BE32-E72D297353CC}">
                    <c16:uniqueId val="{00000001-E0FC-49EE-B683-7D32993D96BA}"/>
                  </c:ext>
                </c:extLst>
              </c15:ser>
            </c15:filteredLineSeries>
          </c:ext>
        </c:extLst>
      </c:lineChart>
      <c:catAx>
        <c:axId val="7996868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Objektu skaits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7764016"/>
        <c:crosses val="autoZero"/>
        <c:auto val="1"/>
        <c:lblAlgn val="ctr"/>
        <c:lblOffset val="100"/>
        <c:noMultiLvlLbl val="0"/>
      </c:catAx>
      <c:valAx>
        <c:axId val="11077640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MB</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96868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lv-LV"/>
              <a:t>CPU</a:t>
            </a:r>
            <a:r>
              <a:rPr lang="lv-LV" baseline="0"/>
              <a:t> un GPU izmantošana</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1"/>
          <c:order val="1"/>
          <c:tx>
            <c:v>GPU</c:v>
          </c:tx>
          <c:spPr>
            <a:ln w="28575" cap="rnd">
              <a:solidFill>
                <a:schemeClr val="accent2"/>
              </a:solidFill>
              <a:round/>
            </a:ln>
            <a:effectLst/>
          </c:spPr>
          <c:marker>
            <c:symbol val="none"/>
          </c:marker>
          <c:val>
            <c:numRef>
              <c:f>Rust0001!$D$24:$D$523</c:f>
              <c:numCache>
                <c:formatCode>General</c:formatCode>
                <c:ptCount val="500"/>
                <c:pt idx="0">
                  <c:v>40</c:v>
                </c:pt>
                <c:pt idx="1">
                  <c:v>31</c:v>
                </c:pt>
                <c:pt idx="2">
                  <c:v>39</c:v>
                </c:pt>
                <c:pt idx="3">
                  <c:v>40</c:v>
                </c:pt>
                <c:pt idx="4">
                  <c:v>38</c:v>
                </c:pt>
                <c:pt idx="5">
                  <c:v>33</c:v>
                </c:pt>
                <c:pt idx="6">
                  <c:v>40</c:v>
                </c:pt>
                <c:pt idx="7">
                  <c:v>37</c:v>
                </c:pt>
                <c:pt idx="8">
                  <c:v>31</c:v>
                </c:pt>
                <c:pt idx="9">
                  <c:v>36</c:v>
                </c:pt>
                <c:pt idx="10">
                  <c:v>34</c:v>
                </c:pt>
                <c:pt idx="11">
                  <c:v>34</c:v>
                </c:pt>
                <c:pt idx="12">
                  <c:v>29</c:v>
                </c:pt>
                <c:pt idx="13">
                  <c:v>30</c:v>
                </c:pt>
                <c:pt idx="14">
                  <c:v>30</c:v>
                </c:pt>
                <c:pt idx="15">
                  <c:v>28</c:v>
                </c:pt>
                <c:pt idx="16">
                  <c:v>32</c:v>
                </c:pt>
                <c:pt idx="17">
                  <c:v>27</c:v>
                </c:pt>
                <c:pt idx="18">
                  <c:v>31</c:v>
                </c:pt>
                <c:pt idx="19">
                  <c:v>29</c:v>
                </c:pt>
                <c:pt idx="20">
                  <c:v>26</c:v>
                </c:pt>
                <c:pt idx="21">
                  <c:v>29</c:v>
                </c:pt>
                <c:pt idx="22">
                  <c:v>26</c:v>
                </c:pt>
                <c:pt idx="23">
                  <c:v>21</c:v>
                </c:pt>
                <c:pt idx="24">
                  <c:v>23</c:v>
                </c:pt>
                <c:pt idx="25">
                  <c:v>25</c:v>
                </c:pt>
                <c:pt idx="26">
                  <c:v>20</c:v>
                </c:pt>
                <c:pt idx="27">
                  <c:v>22</c:v>
                </c:pt>
                <c:pt idx="28">
                  <c:v>20</c:v>
                </c:pt>
                <c:pt idx="29">
                  <c:v>26</c:v>
                </c:pt>
                <c:pt idx="30">
                  <c:v>25</c:v>
                </c:pt>
                <c:pt idx="31">
                  <c:v>22</c:v>
                </c:pt>
                <c:pt idx="32">
                  <c:v>24</c:v>
                </c:pt>
                <c:pt idx="33">
                  <c:v>23</c:v>
                </c:pt>
                <c:pt idx="34">
                  <c:v>21</c:v>
                </c:pt>
                <c:pt idx="35">
                  <c:v>23</c:v>
                </c:pt>
                <c:pt idx="36">
                  <c:v>20</c:v>
                </c:pt>
                <c:pt idx="37">
                  <c:v>20</c:v>
                </c:pt>
                <c:pt idx="38">
                  <c:v>22</c:v>
                </c:pt>
                <c:pt idx="39">
                  <c:v>22</c:v>
                </c:pt>
                <c:pt idx="40">
                  <c:v>20</c:v>
                </c:pt>
                <c:pt idx="41">
                  <c:v>18</c:v>
                </c:pt>
                <c:pt idx="42">
                  <c:v>21</c:v>
                </c:pt>
                <c:pt idx="43">
                  <c:v>17</c:v>
                </c:pt>
                <c:pt idx="44">
                  <c:v>19</c:v>
                </c:pt>
                <c:pt idx="45">
                  <c:v>19</c:v>
                </c:pt>
                <c:pt idx="46">
                  <c:v>20</c:v>
                </c:pt>
                <c:pt idx="47">
                  <c:v>18</c:v>
                </c:pt>
                <c:pt idx="48">
                  <c:v>19</c:v>
                </c:pt>
                <c:pt idx="49">
                  <c:v>19</c:v>
                </c:pt>
                <c:pt idx="50">
                  <c:v>20</c:v>
                </c:pt>
                <c:pt idx="51">
                  <c:v>20</c:v>
                </c:pt>
                <c:pt idx="52">
                  <c:v>19</c:v>
                </c:pt>
                <c:pt idx="53">
                  <c:v>20</c:v>
                </c:pt>
                <c:pt idx="54">
                  <c:v>19</c:v>
                </c:pt>
                <c:pt idx="55">
                  <c:v>18</c:v>
                </c:pt>
                <c:pt idx="56">
                  <c:v>18</c:v>
                </c:pt>
                <c:pt idx="57">
                  <c:v>19</c:v>
                </c:pt>
                <c:pt idx="58">
                  <c:v>19</c:v>
                </c:pt>
                <c:pt idx="59">
                  <c:v>18</c:v>
                </c:pt>
                <c:pt idx="60">
                  <c:v>17</c:v>
                </c:pt>
                <c:pt idx="61">
                  <c:v>18</c:v>
                </c:pt>
                <c:pt idx="62">
                  <c:v>19</c:v>
                </c:pt>
                <c:pt idx="63">
                  <c:v>19</c:v>
                </c:pt>
                <c:pt idx="64">
                  <c:v>19</c:v>
                </c:pt>
                <c:pt idx="65">
                  <c:v>18</c:v>
                </c:pt>
                <c:pt idx="66">
                  <c:v>18</c:v>
                </c:pt>
                <c:pt idx="67">
                  <c:v>35</c:v>
                </c:pt>
                <c:pt idx="68">
                  <c:v>35</c:v>
                </c:pt>
                <c:pt idx="69">
                  <c:v>37</c:v>
                </c:pt>
                <c:pt idx="70">
                  <c:v>40</c:v>
                </c:pt>
                <c:pt idx="71">
                  <c:v>38</c:v>
                </c:pt>
                <c:pt idx="72">
                  <c:v>47</c:v>
                </c:pt>
                <c:pt idx="73">
                  <c:v>46</c:v>
                </c:pt>
                <c:pt idx="74">
                  <c:v>45</c:v>
                </c:pt>
                <c:pt idx="75">
                  <c:v>47</c:v>
                </c:pt>
                <c:pt idx="76">
                  <c:v>50</c:v>
                </c:pt>
                <c:pt idx="77">
                  <c:v>51</c:v>
                </c:pt>
                <c:pt idx="78">
                  <c:v>50</c:v>
                </c:pt>
                <c:pt idx="79">
                  <c:v>54</c:v>
                </c:pt>
                <c:pt idx="80">
                  <c:v>56</c:v>
                </c:pt>
                <c:pt idx="81">
                  <c:v>56</c:v>
                </c:pt>
                <c:pt idx="82">
                  <c:v>56</c:v>
                </c:pt>
                <c:pt idx="83">
                  <c:v>56</c:v>
                </c:pt>
                <c:pt idx="84">
                  <c:v>55</c:v>
                </c:pt>
                <c:pt idx="85">
                  <c:v>53</c:v>
                </c:pt>
                <c:pt idx="86">
                  <c:v>52</c:v>
                </c:pt>
                <c:pt idx="87">
                  <c:v>52</c:v>
                </c:pt>
                <c:pt idx="88">
                  <c:v>55</c:v>
                </c:pt>
                <c:pt idx="89">
                  <c:v>51</c:v>
                </c:pt>
                <c:pt idx="90">
                  <c:v>49</c:v>
                </c:pt>
                <c:pt idx="91">
                  <c:v>57</c:v>
                </c:pt>
                <c:pt idx="92">
                  <c:v>57</c:v>
                </c:pt>
                <c:pt idx="93">
                  <c:v>56</c:v>
                </c:pt>
                <c:pt idx="94">
                  <c:v>55</c:v>
                </c:pt>
                <c:pt idx="95">
                  <c:v>53</c:v>
                </c:pt>
                <c:pt idx="96">
                  <c:v>56</c:v>
                </c:pt>
                <c:pt idx="97">
                  <c:v>56</c:v>
                </c:pt>
                <c:pt idx="98">
                  <c:v>55</c:v>
                </c:pt>
                <c:pt idx="99">
                  <c:v>55</c:v>
                </c:pt>
                <c:pt idx="100">
                  <c:v>56</c:v>
                </c:pt>
                <c:pt idx="101">
                  <c:v>56</c:v>
                </c:pt>
                <c:pt idx="102">
                  <c:v>55</c:v>
                </c:pt>
                <c:pt idx="103">
                  <c:v>54</c:v>
                </c:pt>
                <c:pt idx="104">
                  <c:v>54</c:v>
                </c:pt>
                <c:pt idx="105">
                  <c:v>54</c:v>
                </c:pt>
                <c:pt idx="106">
                  <c:v>54</c:v>
                </c:pt>
                <c:pt idx="107">
                  <c:v>53</c:v>
                </c:pt>
                <c:pt idx="108">
                  <c:v>51</c:v>
                </c:pt>
                <c:pt idx="109">
                  <c:v>51</c:v>
                </c:pt>
                <c:pt idx="110">
                  <c:v>52</c:v>
                </c:pt>
                <c:pt idx="111">
                  <c:v>54</c:v>
                </c:pt>
                <c:pt idx="112">
                  <c:v>52</c:v>
                </c:pt>
                <c:pt idx="113">
                  <c:v>51</c:v>
                </c:pt>
                <c:pt idx="114">
                  <c:v>51</c:v>
                </c:pt>
                <c:pt idx="115">
                  <c:v>52</c:v>
                </c:pt>
                <c:pt idx="116">
                  <c:v>50</c:v>
                </c:pt>
                <c:pt idx="117">
                  <c:v>49</c:v>
                </c:pt>
                <c:pt idx="118">
                  <c:v>53</c:v>
                </c:pt>
                <c:pt idx="119">
                  <c:v>50</c:v>
                </c:pt>
                <c:pt idx="120">
                  <c:v>49</c:v>
                </c:pt>
                <c:pt idx="121">
                  <c:v>53</c:v>
                </c:pt>
                <c:pt idx="122">
                  <c:v>49</c:v>
                </c:pt>
                <c:pt idx="123">
                  <c:v>51</c:v>
                </c:pt>
                <c:pt idx="124">
                  <c:v>49</c:v>
                </c:pt>
                <c:pt idx="125">
                  <c:v>51</c:v>
                </c:pt>
                <c:pt idx="126">
                  <c:v>53</c:v>
                </c:pt>
                <c:pt idx="127">
                  <c:v>49</c:v>
                </c:pt>
                <c:pt idx="128">
                  <c:v>46</c:v>
                </c:pt>
                <c:pt idx="129">
                  <c:v>51</c:v>
                </c:pt>
                <c:pt idx="130">
                  <c:v>51</c:v>
                </c:pt>
                <c:pt idx="131">
                  <c:v>49</c:v>
                </c:pt>
                <c:pt idx="132">
                  <c:v>47</c:v>
                </c:pt>
                <c:pt idx="133">
                  <c:v>52</c:v>
                </c:pt>
                <c:pt idx="134">
                  <c:v>50</c:v>
                </c:pt>
                <c:pt idx="135">
                  <c:v>50</c:v>
                </c:pt>
                <c:pt idx="136">
                  <c:v>51</c:v>
                </c:pt>
                <c:pt idx="137">
                  <c:v>49</c:v>
                </c:pt>
                <c:pt idx="138">
                  <c:v>45</c:v>
                </c:pt>
                <c:pt idx="139">
                  <c:v>50</c:v>
                </c:pt>
                <c:pt idx="140">
                  <c:v>48</c:v>
                </c:pt>
                <c:pt idx="141">
                  <c:v>49</c:v>
                </c:pt>
                <c:pt idx="142">
                  <c:v>51</c:v>
                </c:pt>
                <c:pt idx="143">
                  <c:v>50</c:v>
                </c:pt>
                <c:pt idx="144">
                  <c:v>50</c:v>
                </c:pt>
                <c:pt idx="145">
                  <c:v>48</c:v>
                </c:pt>
                <c:pt idx="146">
                  <c:v>50</c:v>
                </c:pt>
                <c:pt idx="147">
                  <c:v>48</c:v>
                </c:pt>
                <c:pt idx="148">
                  <c:v>50</c:v>
                </c:pt>
                <c:pt idx="149">
                  <c:v>48</c:v>
                </c:pt>
                <c:pt idx="150">
                  <c:v>46</c:v>
                </c:pt>
                <c:pt idx="151">
                  <c:v>47</c:v>
                </c:pt>
                <c:pt idx="152">
                  <c:v>48</c:v>
                </c:pt>
                <c:pt idx="153">
                  <c:v>48</c:v>
                </c:pt>
                <c:pt idx="154">
                  <c:v>46</c:v>
                </c:pt>
                <c:pt idx="155">
                  <c:v>49</c:v>
                </c:pt>
                <c:pt idx="156">
                  <c:v>46</c:v>
                </c:pt>
                <c:pt idx="157">
                  <c:v>47</c:v>
                </c:pt>
                <c:pt idx="158">
                  <c:v>49</c:v>
                </c:pt>
                <c:pt idx="159">
                  <c:v>47</c:v>
                </c:pt>
                <c:pt idx="160">
                  <c:v>48</c:v>
                </c:pt>
                <c:pt idx="161">
                  <c:v>46</c:v>
                </c:pt>
                <c:pt idx="162">
                  <c:v>46</c:v>
                </c:pt>
                <c:pt idx="163">
                  <c:v>48</c:v>
                </c:pt>
                <c:pt idx="164">
                  <c:v>47</c:v>
                </c:pt>
                <c:pt idx="165">
                  <c:v>43</c:v>
                </c:pt>
                <c:pt idx="166">
                  <c:v>39</c:v>
                </c:pt>
                <c:pt idx="167">
                  <c:v>43</c:v>
                </c:pt>
                <c:pt idx="168">
                  <c:v>45</c:v>
                </c:pt>
                <c:pt idx="169">
                  <c:v>43</c:v>
                </c:pt>
                <c:pt idx="170">
                  <c:v>43</c:v>
                </c:pt>
                <c:pt idx="171">
                  <c:v>44</c:v>
                </c:pt>
                <c:pt idx="172">
                  <c:v>46</c:v>
                </c:pt>
                <c:pt idx="173">
                  <c:v>44</c:v>
                </c:pt>
                <c:pt idx="174">
                  <c:v>45</c:v>
                </c:pt>
                <c:pt idx="175">
                  <c:v>45</c:v>
                </c:pt>
                <c:pt idx="176">
                  <c:v>44</c:v>
                </c:pt>
                <c:pt idx="177">
                  <c:v>46</c:v>
                </c:pt>
                <c:pt idx="178">
                  <c:v>46</c:v>
                </c:pt>
                <c:pt idx="179">
                  <c:v>46</c:v>
                </c:pt>
                <c:pt idx="180">
                  <c:v>43</c:v>
                </c:pt>
                <c:pt idx="181">
                  <c:v>44</c:v>
                </c:pt>
                <c:pt idx="182">
                  <c:v>43</c:v>
                </c:pt>
                <c:pt idx="183">
                  <c:v>43</c:v>
                </c:pt>
                <c:pt idx="184">
                  <c:v>46</c:v>
                </c:pt>
                <c:pt idx="185">
                  <c:v>48</c:v>
                </c:pt>
                <c:pt idx="186">
                  <c:v>46</c:v>
                </c:pt>
                <c:pt idx="187">
                  <c:v>46</c:v>
                </c:pt>
                <c:pt idx="188">
                  <c:v>47</c:v>
                </c:pt>
                <c:pt idx="189">
                  <c:v>43</c:v>
                </c:pt>
                <c:pt idx="190">
                  <c:v>46</c:v>
                </c:pt>
                <c:pt idx="191">
                  <c:v>44</c:v>
                </c:pt>
                <c:pt idx="192">
                  <c:v>41</c:v>
                </c:pt>
                <c:pt idx="193">
                  <c:v>41</c:v>
                </c:pt>
                <c:pt idx="194">
                  <c:v>42</c:v>
                </c:pt>
                <c:pt idx="195">
                  <c:v>44</c:v>
                </c:pt>
                <c:pt idx="196">
                  <c:v>43</c:v>
                </c:pt>
                <c:pt idx="197">
                  <c:v>43</c:v>
                </c:pt>
                <c:pt idx="198">
                  <c:v>42</c:v>
                </c:pt>
                <c:pt idx="199">
                  <c:v>43</c:v>
                </c:pt>
                <c:pt idx="200">
                  <c:v>44</c:v>
                </c:pt>
                <c:pt idx="201">
                  <c:v>44</c:v>
                </c:pt>
                <c:pt idx="202">
                  <c:v>45</c:v>
                </c:pt>
                <c:pt idx="203">
                  <c:v>46</c:v>
                </c:pt>
                <c:pt idx="204">
                  <c:v>43</c:v>
                </c:pt>
                <c:pt idx="205">
                  <c:v>41</c:v>
                </c:pt>
                <c:pt idx="206">
                  <c:v>45</c:v>
                </c:pt>
                <c:pt idx="207">
                  <c:v>43</c:v>
                </c:pt>
                <c:pt idx="208">
                  <c:v>41</c:v>
                </c:pt>
                <c:pt idx="209">
                  <c:v>41</c:v>
                </c:pt>
                <c:pt idx="210">
                  <c:v>45</c:v>
                </c:pt>
                <c:pt idx="211">
                  <c:v>45</c:v>
                </c:pt>
                <c:pt idx="212">
                  <c:v>42</c:v>
                </c:pt>
                <c:pt idx="213">
                  <c:v>44</c:v>
                </c:pt>
                <c:pt idx="214">
                  <c:v>42</c:v>
                </c:pt>
                <c:pt idx="215">
                  <c:v>46</c:v>
                </c:pt>
                <c:pt idx="216">
                  <c:v>44</c:v>
                </c:pt>
                <c:pt idx="217">
                  <c:v>41</c:v>
                </c:pt>
                <c:pt idx="218">
                  <c:v>46</c:v>
                </c:pt>
                <c:pt idx="219">
                  <c:v>42</c:v>
                </c:pt>
                <c:pt idx="220">
                  <c:v>43</c:v>
                </c:pt>
                <c:pt idx="221">
                  <c:v>45</c:v>
                </c:pt>
                <c:pt idx="222">
                  <c:v>39</c:v>
                </c:pt>
                <c:pt idx="223">
                  <c:v>41</c:v>
                </c:pt>
                <c:pt idx="224">
                  <c:v>45</c:v>
                </c:pt>
                <c:pt idx="225">
                  <c:v>47</c:v>
                </c:pt>
                <c:pt idx="226">
                  <c:v>43</c:v>
                </c:pt>
                <c:pt idx="227">
                  <c:v>42</c:v>
                </c:pt>
                <c:pt idx="228">
                  <c:v>42</c:v>
                </c:pt>
                <c:pt idx="229">
                  <c:v>40</c:v>
                </c:pt>
                <c:pt idx="230">
                  <c:v>39</c:v>
                </c:pt>
                <c:pt idx="231">
                  <c:v>42</c:v>
                </c:pt>
                <c:pt idx="232">
                  <c:v>42</c:v>
                </c:pt>
                <c:pt idx="233">
                  <c:v>41</c:v>
                </c:pt>
                <c:pt idx="234">
                  <c:v>42</c:v>
                </c:pt>
                <c:pt idx="235">
                  <c:v>40</c:v>
                </c:pt>
                <c:pt idx="236">
                  <c:v>41</c:v>
                </c:pt>
                <c:pt idx="237">
                  <c:v>45</c:v>
                </c:pt>
                <c:pt idx="238">
                  <c:v>44</c:v>
                </c:pt>
                <c:pt idx="239">
                  <c:v>40</c:v>
                </c:pt>
                <c:pt idx="240">
                  <c:v>40</c:v>
                </c:pt>
                <c:pt idx="241">
                  <c:v>42</c:v>
                </c:pt>
                <c:pt idx="242">
                  <c:v>42</c:v>
                </c:pt>
                <c:pt idx="243">
                  <c:v>43</c:v>
                </c:pt>
                <c:pt idx="244">
                  <c:v>41</c:v>
                </c:pt>
                <c:pt idx="245">
                  <c:v>42</c:v>
                </c:pt>
                <c:pt idx="246">
                  <c:v>43</c:v>
                </c:pt>
                <c:pt idx="247">
                  <c:v>44</c:v>
                </c:pt>
                <c:pt idx="248">
                  <c:v>38</c:v>
                </c:pt>
                <c:pt idx="249">
                  <c:v>38</c:v>
                </c:pt>
                <c:pt idx="250">
                  <c:v>42</c:v>
                </c:pt>
                <c:pt idx="251">
                  <c:v>40</c:v>
                </c:pt>
                <c:pt idx="252">
                  <c:v>42</c:v>
                </c:pt>
                <c:pt idx="253">
                  <c:v>44</c:v>
                </c:pt>
                <c:pt idx="254">
                  <c:v>44</c:v>
                </c:pt>
                <c:pt idx="255">
                  <c:v>37</c:v>
                </c:pt>
                <c:pt idx="256">
                  <c:v>42</c:v>
                </c:pt>
                <c:pt idx="257">
                  <c:v>38</c:v>
                </c:pt>
                <c:pt idx="258">
                  <c:v>44</c:v>
                </c:pt>
                <c:pt idx="259">
                  <c:v>40</c:v>
                </c:pt>
                <c:pt idx="260">
                  <c:v>41</c:v>
                </c:pt>
                <c:pt idx="261">
                  <c:v>36</c:v>
                </c:pt>
                <c:pt idx="262">
                  <c:v>41</c:v>
                </c:pt>
                <c:pt idx="263">
                  <c:v>40</c:v>
                </c:pt>
                <c:pt idx="264">
                  <c:v>37</c:v>
                </c:pt>
                <c:pt idx="265">
                  <c:v>39</c:v>
                </c:pt>
                <c:pt idx="266">
                  <c:v>40</c:v>
                </c:pt>
                <c:pt idx="267">
                  <c:v>43</c:v>
                </c:pt>
                <c:pt idx="268">
                  <c:v>38</c:v>
                </c:pt>
                <c:pt idx="269">
                  <c:v>39</c:v>
                </c:pt>
                <c:pt idx="270">
                  <c:v>39</c:v>
                </c:pt>
                <c:pt idx="271">
                  <c:v>40</c:v>
                </c:pt>
                <c:pt idx="272">
                  <c:v>42</c:v>
                </c:pt>
                <c:pt idx="273">
                  <c:v>42</c:v>
                </c:pt>
                <c:pt idx="274">
                  <c:v>40</c:v>
                </c:pt>
                <c:pt idx="275">
                  <c:v>42</c:v>
                </c:pt>
                <c:pt idx="276">
                  <c:v>43</c:v>
                </c:pt>
                <c:pt idx="277">
                  <c:v>43</c:v>
                </c:pt>
                <c:pt idx="278">
                  <c:v>44</c:v>
                </c:pt>
                <c:pt idx="279">
                  <c:v>42</c:v>
                </c:pt>
                <c:pt idx="280">
                  <c:v>40</c:v>
                </c:pt>
                <c:pt idx="281">
                  <c:v>41</c:v>
                </c:pt>
                <c:pt idx="282">
                  <c:v>40</c:v>
                </c:pt>
                <c:pt idx="283">
                  <c:v>39</c:v>
                </c:pt>
                <c:pt idx="284">
                  <c:v>42</c:v>
                </c:pt>
                <c:pt idx="285">
                  <c:v>39</c:v>
                </c:pt>
                <c:pt idx="286">
                  <c:v>40</c:v>
                </c:pt>
                <c:pt idx="287">
                  <c:v>40</c:v>
                </c:pt>
                <c:pt idx="288">
                  <c:v>35</c:v>
                </c:pt>
                <c:pt idx="289">
                  <c:v>43</c:v>
                </c:pt>
                <c:pt idx="290">
                  <c:v>43</c:v>
                </c:pt>
                <c:pt idx="291">
                  <c:v>40</c:v>
                </c:pt>
                <c:pt idx="292">
                  <c:v>40</c:v>
                </c:pt>
                <c:pt idx="293">
                  <c:v>40</c:v>
                </c:pt>
                <c:pt idx="294">
                  <c:v>41</c:v>
                </c:pt>
                <c:pt idx="295">
                  <c:v>41</c:v>
                </c:pt>
                <c:pt idx="296">
                  <c:v>39</c:v>
                </c:pt>
                <c:pt idx="297">
                  <c:v>35</c:v>
                </c:pt>
                <c:pt idx="298">
                  <c:v>39</c:v>
                </c:pt>
                <c:pt idx="299">
                  <c:v>42</c:v>
                </c:pt>
                <c:pt idx="300">
                  <c:v>42</c:v>
                </c:pt>
                <c:pt idx="301">
                  <c:v>40</c:v>
                </c:pt>
                <c:pt idx="302">
                  <c:v>38</c:v>
                </c:pt>
                <c:pt idx="303">
                  <c:v>42</c:v>
                </c:pt>
                <c:pt idx="304">
                  <c:v>41</c:v>
                </c:pt>
                <c:pt idx="305">
                  <c:v>36</c:v>
                </c:pt>
                <c:pt idx="306">
                  <c:v>41</c:v>
                </c:pt>
                <c:pt idx="307">
                  <c:v>40</c:v>
                </c:pt>
                <c:pt idx="308">
                  <c:v>41</c:v>
                </c:pt>
                <c:pt idx="309">
                  <c:v>37</c:v>
                </c:pt>
                <c:pt idx="310">
                  <c:v>35</c:v>
                </c:pt>
                <c:pt idx="311">
                  <c:v>42</c:v>
                </c:pt>
                <c:pt idx="312">
                  <c:v>34</c:v>
                </c:pt>
                <c:pt idx="313">
                  <c:v>27</c:v>
                </c:pt>
                <c:pt idx="314">
                  <c:v>35</c:v>
                </c:pt>
                <c:pt idx="315">
                  <c:v>31</c:v>
                </c:pt>
                <c:pt idx="316">
                  <c:v>34</c:v>
                </c:pt>
                <c:pt idx="317">
                  <c:v>35</c:v>
                </c:pt>
                <c:pt idx="318">
                  <c:v>36</c:v>
                </c:pt>
                <c:pt idx="319">
                  <c:v>36</c:v>
                </c:pt>
                <c:pt idx="320">
                  <c:v>37</c:v>
                </c:pt>
                <c:pt idx="321">
                  <c:v>34</c:v>
                </c:pt>
                <c:pt idx="322">
                  <c:v>34</c:v>
                </c:pt>
                <c:pt idx="323">
                  <c:v>35</c:v>
                </c:pt>
                <c:pt idx="324">
                  <c:v>36</c:v>
                </c:pt>
                <c:pt idx="325">
                  <c:v>35</c:v>
                </c:pt>
                <c:pt idx="326">
                  <c:v>36</c:v>
                </c:pt>
                <c:pt idx="327">
                  <c:v>34</c:v>
                </c:pt>
                <c:pt idx="328">
                  <c:v>34</c:v>
                </c:pt>
                <c:pt idx="329">
                  <c:v>36</c:v>
                </c:pt>
                <c:pt idx="330">
                  <c:v>36</c:v>
                </c:pt>
                <c:pt idx="331">
                  <c:v>35</c:v>
                </c:pt>
                <c:pt idx="332">
                  <c:v>38</c:v>
                </c:pt>
                <c:pt idx="333">
                  <c:v>29</c:v>
                </c:pt>
                <c:pt idx="334">
                  <c:v>35</c:v>
                </c:pt>
                <c:pt idx="335">
                  <c:v>41</c:v>
                </c:pt>
                <c:pt idx="336">
                  <c:v>35</c:v>
                </c:pt>
                <c:pt idx="337">
                  <c:v>35</c:v>
                </c:pt>
                <c:pt idx="338">
                  <c:v>36</c:v>
                </c:pt>
                <c:pt idx="339">
                  <c:v>32</c:v>
                </c:pt>
                <c:pt idx="340">
                  <c:v>32</c:v>
                </c:pt>
                <c:pt idx="341">
                  <c:v>33</c:v>
                </c:pt>
                <c:pt idx="342">
                  <c:v>30</c:v>
                </c:pt>
                <c:pt idx="343">
                  <c:v>37</c:v>
                </c:pt>
                <c:pt idx="344">
                  <c:v>37</c:v>
                </c:pt>
                <c:pt idx="345">
                  <c:v>38</c:v>
                </c:pt>
                <c:pt idx="346">
                  <c:v>35</c:v>
                </c:pt>
                <c:pt idx="347">
                  <c:v>35</c:v>
                </c:pt>
                <c:pt idx="348">
                  <c:v>36</c:v>
                </c:pt>
                <c:pt idx="349">
                  <c:v>31</c:v>
                </c:pt>
                <c:pt idx="350">
                  <c:v>29</c:v>
                </c:pt>
                <c:pt idx="351">
                  <c:v>33</c:v>
                </c:pt>
                <c:pt idx="352">
                  <c:v>32</c:v>
                </c:pt>
                <c:pt idx="353">
                  <c:v>30</c:v>
                </c:pt>
                <c:pt idx="354">
                  <c:v>38</c:v>
                </c:pt>
                <c:pt idx="355">
                  <c:v>31</c:v>
                </c:pt>
                <c:pt idx="356">
                  <c:v>34</c:v>
                </c:pt>
                <c:pt idx="357">
                  <c:v>31</c:v>
                </c:pt>
                <c:pt idx="358">
                  <c:v>29</c:v>
                </c:pt>
                <c:pt idx="359">
                  <c:v>30</c:v>
                </c:pt>
                <c:pt idx="360">
                  <c:v>35</c:v>
                </c:pt>
                <c:pt idx="361">
                  <c:v>33</c:v>
                </c:pt>
                <c:pt idx="362">
                  <c:v>38</c:v>
                </c:pt>
                <c:pt idx="363">
                  <c:v>31</c:v>
                </c:pt>
                <c:pt idx="364">
                  <c:v>35</c:v>
                </c:pt>
                <c:pt idx="365">
                  <c:v>32</c:v>
                </c:pt>
                <c:pt idx="366">
                  <c:v>34</c:v>
                </c:pt>
                <c:pt idx="367">
                  <c:v>29</c:v>
                </c:pt>
                <c:pt idx="368">
                  <c:v>35</c:v>
                </c:pt>
                <c:pt idx="369">
                  <c:v>32</c:v>
                </c:pt>
                <c:pt idx="370">
                  <c:v>32</c:v>
                </c:pt>
                <c:pt idx="371">
                  <c:v>32</c:v>
                </c:pt>
                <c:pt idx="372">
                  <c:v>32</c:v>
                </c:pt>
                <c:pt idx="373">
                  <c:v>32</c:v>
                </c:pt>
                <c:pt idx="374">
                  <c:v>31</c:v>
                </c:pt>
                <c:pt idx="375">
                  <c:v>32</c:v>
                </c:pt>
                <c:pt idx="376">
                  <c:v>38</c:v>
                </c:pt>
                <c:pt idx="377">
                  <c:v>32</c:v>
                </c:pt>
                <c:pt idx="378">
                  <c:v>30</c:v>
                </c:pt>
                <c:pt idx="379">
                  <c:v>32</c:v>
                </c:pt>
                <c:pt idx="380">
                  <c:v>32</c:v>
                </c:pt>
                <c:pt idx="381">
                  <c:v>32</c:v>
                </c:pt>
                <c:pt idx="382">
                  <c:v>30</c:v>
                </c:pt>
                <c:pt idx="383">
                  <c:v>32</c:v>
                </c:pt>
                <c:pt idx="384">
                  <c:v>35</c:v>
                </c:pt>
                <c:pt idx="385">
                  <c:v>32</c:v>
                </c:pt>
                <c:pt idx="386">
                  <c:v>26</c:v>
                </c:pt>
                <c:pt idx="387">
                  <c:v>30</c:v>
                </c:pt>
                <c:pt idx="388">
                  <c:v>30</c:v>
                </c:pt>
                <c:pt idx="389">
                  <c:v>32</c:v>
                </c:pt>
                <c:pt idx="390">
                  <c:v>32</c:v>
                </c:pt>
                <c:pt idx="391">
                  <c:v>33</c:v>
                </c:pt>
                <c:pt idx="392">
                  <c:v>35</c:v>
                </c:pt>
                <c:pt idx="393">
                  <c:v>36</c:v>
                </c:pt>
                <c:pt idx="394">
                  <c:v>36</c:v>
                </c:pt>
                <c:pt idx="395">
                  <c:v>33</c:v>
                </c:pt>
                <c:pt idx="396">
                  <c:v>37</c:v>
                </c:pt>
                <c:pt idx="397">
                  <c:v>27</c:v>
                </c:pt>
                <c:pt idx="398">
                  <c:v>37</c:v>
                </c:pt>
                <c:pt idx="399">
                  <c:v>29</c:v>
                </c:pt>
                <c:pt idx="400">
                  <c:v>38</c:v>
                </c:pt>
                <c:pt idx="401">
                  <c:v>33</c:v>
                </c:pt>
                <c:pt idx="402">
                  <c:v>32</c:v>
                </c:pt>
                <c:pt idx="403">
                  <c:v>32</c:v>
                </c:pt>
                <c:pt idx="404">
                  <c:v>29</c:v>
                </c:pt>
                <c:pt idx="405">
                  <c:v>33</c:v>
                </c:pt>
                <c:pt idx="406">
                  <c:v>40</c:v>
                </c:pt>
                <c:pt idx="407">
                  <c:v>33</c:v>
                </c:pt>
                <c:pt idx="408">
                  <c:v>38</c:v>
                </c:pt>
                <c:pt idx="409">
                  <c:v>31</c:v>
                </c:pt>
                <c:pt idx="410">
                  <c:v>34</c:v>
                </c:pt>
                <c:pt idx="411">
                  <c:v>37</c:v>
                </c:pt>
                <c:pt idx="412">
                  <c:v>34</c:v>
                </c:pt>
                <c:pt idx="413">
                  <c:v>33</c:v>
                </c:pt>
                <c:pt idx="414">
                  <c:v>34</c:v>
                </c:pt>
                <c:pt idx="415">
                  <c:v>36</c:v>
                </c:pt>
                <c:pt idx="416">
                  <c:v>24</c:v>
                </c:pt>
                <c:pt idx="417">
                  <c:v>32</c:v>
                </c:pt>
                <c:pt idx="418">
                  <c:v>34</c:v>
                </c:pt>
                <c:pt idx="419">
                  <c:v>34</c:v>
                </c:pt>
                <c:pt idx="420">
                  <c:v>33</c:v>
                </c:pt>
                <c:pt idx="421">
                  <c:v>33</c:v>
                </c:pt>
                <c:pt idx="422">
                  <c:v>33</c:v>
                </c:pt>
                <c:pt idx="423">
                  <c:v>33</c:v>
                </c:pt>
                <c:pt idx="424">
                  <c:v>34</c:v>
                </c:pt>
                <c:pt idx="425">
                  <c:v>35</c:v>
                </c:pt>
                <c:pt idx="426">
                  <c:v>37</c:v>
                </c:pt>
                <c:pt idx="427">
                  <c:v>32</c:v>
                </c:pt>
                <c:pt idx="428">
                  <c:v>34</c:v>
                </c:pt>
                <c:pt idx="429">
                  <c:v>31</c:v>
                </c:pt>
                <c:pt idx="430">
                  <c:v>33</c:v>
                </c:pt>
                <c:pt idx="431">
                  <c:v>34</c:v>
                </c:pt>
                <c:pt idx="432">
                  <c:v>37</c:v>
                </c:pt>
                <c:pt idx="433">
                  <c:v>33</c:v>
                </c:pt>
                <c:pt idx="434">
                  <c:v>34</c:v>
                </c:pt>
                <c:pt idx="435">
                  <c:v>32</c:v>
                </c:pt>
                <c:pt idx="436">
                  <c:v>35</c:v>
                </c:pt>
                <c:pt idx="437">
                  <c:v>34</c:v>
                </c:pt>
                <c:pt idx="438">
                  <c:v>31</c:v>
                </c:pt>
                <c:pt idx="439">
                  <c:v>36</c:v>
                </c:pt>
                <c:pt idx="440">
                  <c:v>37</c:v>
                </c:pt>
                <c:pt idx="441">
                  <c:v>33</c:v>
                </c:pt>
                <c:pt idx="442">
                  <c:v>39</c:v>
                </c:pt>
                <c:pt idx="443">
                  <c:v>36</c:v>
                </c:pt>
                <c:pt idx="444">
                  <c:v>35</c:v>
                </c:pt>
                <c:pt idx="445">
                  <c:v>28</c:v>
                </c:pt>
                <c:pt idx="446">
                  <c:v>27</c:v>
                </c:pt>
                <c:pt idx="447">
                  <c:v>34</c:v>
                </c:pt>
                <c:pt idx="448">
                  <c:v>39</c:v>
                </c:pt>
                <c:pt idx="449">
                  <c:v>37</c:v>
                </c:pt>
                <c:pt idx="450">
                  <c:v>31</c:v>
                </c:pt>
                <c:pt idx="451">
                  <c:v>34</c:v>
                </c:pt>
                <c:pt idx="452">
                  <c:v>32</c:v>
                </c:pt>
                <c:pt idx="453">
                  <c:v>35</c:v>
                </c:pt>
                <c:pt idx="454">
                  <c:v>31</c:v>
                </c:pt>
                <c:pt idx="455">
                  <c:v>38</c:v>
                </c:pt>
                <c:pt idx="456">
                  <c:v>33</c:v>
                </c:pt>
                <c:pt idx="457">
                  <c:v>35</c:v>
                </c:pt>
                <c:pt idx="458">
                  <c:v>39</c:v>
                </c:pt>
                <c:pt idx="459">
                  <c:v>36</c:v>
                </c:pt>
                <c:pt idx="460">
                  <c:v>29</c:v>
                </c:pt>
                <c:pt idx="461">
                  <c:v>39</c:v>
                </c:pt>
                <c:pt idx="462">
                  <c:v>28</c:v>
                </c:pt>
                <c:pt idx="463">
                  <c:v>35</c:v>
                </c:pt>
                <c:pt idx="464">
                  <c:v>39</c:v>
                </c:pt>
                <c:pt idx="465">
                  <c:v>32</c:v>
                </c:pt>
                <c:pt idx="466">
                  <c:v>29</c:v>
                </c:pt>
                <c:pt idx="467">
                  <c:v>28</c:v>
                </c:pt>
                <c:pt idx="468">
                  <c:v>29</c:v>
                </c:pt>
                <c:pt idx="469">
                  <c:v>32</c:v>
                </c:pt>
                <c:pt idx="470">
                  <c:v>38</c:v>
                </c:pt>
                <c:pt idx="471">
                  <c:v>28</c:v>
                </c:pt>
                <c:pt idx="472">
                  <c:v>30</c:v>
                </c:pt>
                <c:pt idx="473">
                  <c:v>29</c:v>
                </c:pt>
                <c:pt idx="474">
                  <c:v>34</c:v>
                </c:pt>
                <c:pt idx="475">
                  <c:v>28</c:v>
                </c:pt>
                <c:pt idx="476">
                  <c:v>26</c:v>
                </c:pt>
                <c:pt idx="477">
                  <c:v>32</c:v>
                </c:pt>
                <c:pt idx="478">
                  <c:v>29</c:v>
                </c:pt>
                <c:pt idx="479">
                  <c:v>30</c:v>
                </c:pt>
                <c:pt idx="480">
                  <c:v>29</c:v>
                </c:pt>
                <c:pt idx="481">
                  <c:v>36</c:v>
                </c:pt>
                <c:pt idx="482">
                  <c:v>36</c:v>
                </c:pt>
                <c:pt idx="483">
                  <c:v>32</c:v>
                </c:pt>
                <c:pt idx="484">
                  <c:v>34</c:v>
                </c:pt>
                <c:pt idx="485">
                  <c:v>29</c:v>
                </c:pt>
                <c:pt idx="486">
                  <c:v>29</c:v>
                </c:pt>
                <c:pt idx="487">
                  <c:v>27</c:v>
                </c:pt>
                <c:pt idx="488">
                  <c:v>30</c:v>
                </c:pt>
                <c:pt idx="489">
                  <c:v>26</c:v>
                </c:pt>
                <c:pt idx="490">
                  <c:v>36</c:v>
                </c:pt>
                <c:pt idx="491">
                  <c:v>33</c:v>
                </c:pt>
                <c:pt idx="492">
                  <c:v>32</c:v>
                </c:pt>
                <c:pt idx="493">
                  <c:v>30</c:v>
                </c:pt>
                <c:pt idx="494">
                  <c:v>33</c:v>
                </c:pt>
                <c:pt idx="495">
                  <c:v>35</c:v>
                </c:pt>
                <c:pt idx="496">
                  <c:v>24</c:v>
                </c:pt>
                <c:pt idx="497">
                  <c:v>35</c:v>
                </c:pt>
                <c:pt idx="498">
                  <c:v>35</c:v>
                </c:pt>
                <c:pt idx="499">
                  <c:v>29</c:v>
                </c:pt>
              </c:numCache>
            </c:numRef>
          </c:val>
          <c:smooth val="0"/>
          <c:extLst>
            <c:ext xmlns:c16="http://schemas.microsoft.com/office/drawing/2014/chart" uri="{C3380CC4-5D6E-409C-BE32-E72D297353CC}">
              <c16:uniqueId val="{00000000-FA6A-4084-804A-E12A5CADB99A}"/>
            </c:ext>
          </c:extLst>
        </c:ser>
        <c:ser>
          <c:idx val="2"/>
          <c:order val="2"/>
          <c:tx>
            <c:v>CPU</c:v>
          </c:tx>
          <c:spPr>
            <a:ln w="28575" cap="rnd">
              <a:solidFill>
                <a:schemeClr val="accent3"/>
              </a:solidFill>
              <a:round/>
            </a:ln>
            <a:effectLst/>
          </c:spPr>
          <c:marker>
            <c:symbol val="none"/>
          </c:marker>
          <c:val>
            <c:numRef>
              <c:f>Rust0001!$I$24:$I$523</c:f>
              <c:numCache>
                <c:formatCode>General</c:formatCode>
                <c:ptCount val="500"/>
                <c:pt idx="0">
                  <c:v>18.75</c:v>
                </c:pt>
                <c:pt idx="1">
                  <c:v>22.265999999999998</c:v>
                </c:pt>
                <c:pt idx="2">
                  <c:v>19.530999999999999</c:v>
                </c:pt>
                <c:pt idx="3">
                  <c:v>19.922000000000001</c:v>
                </c:pt>
                <c:pt idx="4">
                  <c:v>20.702999999999999</c:v>
                </c:pt>
                <c:pt idx="5">
                  <c:v>26.757999999999999</c:v>
                </c:pt>
                <c:pt idx="6">
                  <c:v>22.852</c:v>
                </c:pt>
                <c:pt idx="7">
                  <c:v>20.702999999999999</c:v>
                </c:pt>
                <c:pt idx="8">
                  <c:v>22.460999999999999</c:v>
                </c:pt>
                <c:pt idx="9">
                  <c:v>22.655999999999999</c:v>
                </c:pt>
                <c:pt idx="10">
                  <c:v>27.539000000000001</c:v>
                </c:pt>
                <c:pt idx="11">
                  <c:v>24.219000000000001</c:v>
                </c:pt>
                <c:pt idx="12">
                  <c:v>30.533999999999999</c:v>
                </c:pt>
                <c:pt idx="13">
                  <c:v>30.401</c:v>
                </c:pt>
                <c:pt idx="14">
                  <c:v>25.977</c:v>
                </c:pt>
                <c:pt idx="15">
                  <c:v>24.219000000000001</c:v>
                </c:pt>
                <c:pt idx="16">
                  <c:v>26.367000000000001</c:v>
                </c:pt>
                <c:pt idx="17">
                  <c:v>24.805</c:v>
                </c:pt>
                <c:pt idx="18">
                  <c:v>23.827999999999999</c:v>
                </c:pt>
                <c:pt idx="19">
                  <c:v>20.117000000000001</c:v>
                </c:pt>
                <c:pt idx="20">
                  <c:v>23.047000000000001</c:v>
                </c:pt>
                <c:pt idx="21">
                  <c:v>23.242000000000001</c:v>
                </c:pt>
                <c:pt idx="22">
                  <c:v>20.312999999999999</c:v>
                </c:pt>
                <c:pt idx="23">
                  <c:v>22.852</c:v>
                </c:pt>
                <c:pt idx="24">
                  <c:v>25.390999999999998</c:v>
                </c:pt>
                <c:pt idx="25">
                  <c:v>23.384</c:v>
                </c:pt>
                <c:pt idx="26">
                  <c:v>22.852</c:v>
                </c:pt>
                <c:pt idx="27">
                  <c:v>23.047000000000001</c:v>
                </c:pt>
                <c:pt idx="28">
                  <c:v>21.289000000000001</c:v>
                </c:pt>
                <c:pt idx="29">
                  <c:v>17.773</c:v>
                </c:pt>
                <c:pt idx="30">
                  <c:v>17.577999999999999</c:v>
                </c:pt>
                <c:pt idx="31">
                  <c:v>17.577999999999999</c:v>
                </c:pt>
                <c:pt idx="32">
                  <c:v>17.969000000000001</c:v>
                </c:pt>
                <c:pt idx="33">
                  <c:v>16.992000000000001</c:v>
                </c:pt>
                <c:pt idx="34">
                  <c:v>16.405999999999999</c:v>
                </c:pt>
                <c:pt idx="35">
                  <c:v>15.234</c:v>
                </c:pt>
                <c:pt idx="36">
                  <c:v>17.577999999999999</c:v>
                </c:pt>
                <c:pt idx="37">
                  <c:v>17.187999999999999</c:v>
                </c:pt>
                <c:pt idx="38">
                  <c:v>15.43</c:v>
                </c:pt>
                <c:pt idx="39">
                  <c:v>16.015999999999998</c:v>
                </c:pt>
                <c:pt idx="40">
                  <c:v>20.312999999999999</c:v>
                </c:pt>
                <c:pt idx="41">
                  <c:v>15.625</c:v>
                </c:pt>
                <c:pt idx="42">
                  <c:v>17.577999999999999</c:v>
                </c:pt>
                <c:pt idx="43">
                  <c:v>21.68</c:v>
                </c:pt>
                <c:pt idx="44">
                  <c:v>19.335999999999999</c:v>
                </c:pt>
                <c:pt idx="45">
                  <c:v>22.143999999999998</c:v>
                </c:pt>
                <c:pt idx="46">
                  <c:v>18.359000000000002</c:v>
                </c:pt>
                <c:pt idx="47">
                  <c:v>16.210999999999999</c:v>
                </c:pt>
                <c:pt idx="48">
                  <c:v>17.577999999999999</c:v>
                </c:pt>
                <c:pt idx="49">
                  <c:v>21.875</c:v>
                </c:pt>
                <c:pt idx="50">
                  <c:v>17.773</c:v>
                </c:pt>
                <c:pt idx="51">
                  <c:v>16.992000000000001</c:v>
                </c:pt>
                <c:pt idx="52">
                  <c:v>20.702999999999999</c:v>
                </c:pt>
                <c:pt idx="53">
                  <c:v>17.773</c:v>
                </c:pt>
                <c:pt idx="54">
                  <c:v>19.727</c:v>
                </c:pt>
                <c:pt idx="55">
                  <c:v>22.265999999999998</c:v>
                </c:pt>
                <c:pt idx="56">
                  <c:v>20.312999999999999</c:v>
                </c:pt>
                <c:pt idx="57">
                  <c:v>16.405999999999999</c:v>
                </c:pt>
                <c:pt idx="58">
                  <c:v>16.405999999999999</c:v>
                </c:pt>
                <c:pt idx="59">
                  <c:v>16.405999999999999</c:v>
                </c:pt>
                <c:pt idx="60">
                  <c:v>17.382999999999999</c:v>
                </c:pt>
                <c:pt idx="61">
                  <c:v>14.257999999999999</c:v>
                </c:pt>
                <c:pt idx="62">
                  <c:v>16.015999999999998</c:v>
                </c:pt>
                <c:pt idx="63">
                  <c:v>14.843999999999999</c:v>
                </c:pt>
                <c:pt idx="64">
                  <c:v>16.602</c:v>
                </c:pt>
                <c:pt idx="65">
                  <c:v>16.015999999999998</c:v>
                </c:pt>
                <c:pt idx="66">
                  <c:v>16.210999999999999</c:v>
                </c:pt>
                <c:pt idx="67">
                  <c:v>18.75</c:v>
                </c:pt>
                <c:pt idx="68">
                  <c:v>20.702999999999999</c:v>
                </c:pt>
                <c:pt idx="69">
                  <c:v>20.312999999999999</c:v>
                </c:pt>
                <c:pt idx="70">
                  <c:v>17.969000000000001</c:v>
                </c:pt>
                <c:pt idx="71">
                  <c:v>18.945</c:v>
                </c:pt>
                <c:pt idx="72">
                  <c:v>15.625</c:v>
                </c:pt>
                <c:pt idx="73">
                  <c:v>16.210999999999999</c:v>
                </c:pt>
                <c:pt idx="74">
                  <c:v>16.015999999999998</c:v>
                </c:pt>
                <c:pt idx="75">
                  <c:v>15.625</c:v>
                </c:pt>
                <c:pt idx="76">
                  <c:v>16.210999999999999</c:v>
                </c:pt>
                <c:pt idx="77">
                  <c:v>14.843999999999999</c:v>
                </c:pt>
                <c:pt idx="78">
                  <c:v>16.797000000000001</c:v>
                </c:pt>
                <c:pt idx="79">
                  <c:v>16.210999999999999</c:v>
                </c:pt>
                <c:pt idx="80">
                  <c:v>16.242999999999999</c:v>
                </c:pt>
                <c:pt idx="81">
                  <c:v>16.015999999999998</c:v>
                </c:pt>
                <c:pt idx="82">
                  <c:v>16.405999999999999</c:v>
                </c:pt>
                <c:pt idx="83">
                  <c:v>16.210999999999999</c:v>
                </c:pt>
                <c:pt idx="84">
                  <c:v>15.625</c:v>
                </c:pt>
                <c:pt idx="85">
                  <c:v>16.797000000000001</c:v>
                </c:pt>
                <c:pt idx="86">
                  <c:v>15.039</c:v>
                </c:pt>
                <c:pt idx="87">
                  <c:v>15.82</c:v>
                </c:pt>
                <c:pt idx="88">
                  <c:v>16.210999999999999</c:v>
                </c:pt>
                <c:pt idx="89">
                  <c:v>16.405999999999999</c:v>
                </c:pt>
                <c:pt idx="90">
                  <c:v>15.43</c:v>
                </c:pt>
                <c:pt idx="91">
                  <c:v>14.843999999999999</c:v>
                </c:pt>
                <c:pt idx="92">
                  <c:v>16.210999999999999</c:v>
                </c:pt>
                <c:pt idx="93">
                  <c:v>17.382999999999999</c:v>
                </c:pt>
                <c:pt idx="94">
                  <c:v>16.405999999999999</c:v>
                </c:pt>
                <c:pt idx="95">
                  <c:v>15.82</c:v>
                </c:pt>
                <c:pt idx="96">
                  <c:v>16.210999999999999</c:v>
                </c:pt>
                <c:pt idx="97">
                  <c:v>15.82</c:v>
                </c:pt>
                <c:pt idx="98">
                  <c:v>15.625</c:v>
                </c:pt>
                <c:pt idx="99">
                  <c:v>16.210999999999999</c:v>
                </c:pt>
                <c:pt idx="100">
                  <c:v>15.234</c:v>
                </c:pt>
                <c:pt idx="101">
                  <c:v>17.187999999999999</c:v>
                </c:pt>
                <c:pt idx="102">
                  <c:v>15.625</c:v>
                </c:pt>
                <c:pt idx="103">
                  <c:v>15.234</c:v>
                </c:pt>
                <c:pt idx="104">
                  <c:v>16.405999999999999</c:v>
                </c:pt>
                <c:pt idx="105">
                  <c:v>14.843999999999999</c:v>
                </c:pt>
                <c:pt idx="106">
                  <c:v>13.672000000000001</c:v>
                </c:pt>
                <c:pt idx="107">
                  <c:v>16.210999999999999</c:v>
                </c:pt>
                <c:pt idx="108">
                  <c:v>15.234</c:v>
                </c:pt>
                <c:pt idx="109">
                  <c:v>16.015999999999998</c:v>
                </c:pt>
                <c:pt idx="110">
                  <c:v>16.210999999999999</c:v>
                </c:pt>
                <c:pt idx="111">
                  <c:v>16.015999999999998</c:v>
                </c:pt>
                <c:pt idx="112">
                  <c:v>16.376999999999999</c:v>
                </c:pt>
                <c:pt idx="113">
                  <c:v>15.625</c:v>
                </c:pt>
                <c:pt idx="114">
                  <c:v>15.234</c:v>
                </c:pt>
                <c:pt idx="115">
                  <c:v>15.43</c:v>
                </c:pt>
                <c:pt idx="116">
                  <c:v>15.625</c:v>
                </c:pt>
                <c:pt idx="117">
                  <c:v>15.234</c:v>
                </c:pt>
                <c:pt idx="118">
                  <c:v>14.843999999999999</c:v>
                </c:pt>
                <c:pt idx="119">
                  <c:v>16.992000000000001</c:v>
                </c:pt>
                <c:pt idx="120">
                  <c:v>15.43</c:v>
                </c:pt>
                <c:pt idx="121">
                  <c:v>14.452999999999999</c:v>
                </c:pt>
                <c:pt idx="122">
                  <c:v>17.187999999999999</c:v>
                </c:pt>
                <c:pt idx="123">
                  <c:v>16.405999999999999</c:v>
                </c:pt>
                <c:pt idx="124">
                  <c:v>15.039</c:v>
                </c:pt>
                <c:pt idx="125">
                  <c:v>15.039</c:v>
                </c:pt>
                <c:pt idx="126">
                  <c:v>16.992000000000001</c:v>
                </c:pt>
                <c:pt idx="127">
                  <c:v>15.82</c:v>
                </c:pt>
                <c:pt idx="128">
                  <c:v>16.797000000000001</c:v>
                </c:pt>
                <c:pt idx="129">
                  <c:v>18.164000000000001</c:v>
                </c:pt>
                <c:pt idx="130">
                  <c:v>18.555</c:v>
                </c:pt>
                <c:pt idx="131">
                  <c:v>16.210999999999999</c:v>
                </c:pt>
                <c:pt idx="132">
                  <c:v>14.452999999999999</c:v>
                </c:pt>
                <c:pt idx="133">
                  <c:v>14.648</c:v>
                </c:pt>
                <c:pt idx="134">
                  <c:v>14.843999999999999</c:v>
                </c:pt>
                <c:pt idx="135">
                  <c:v>15.039</c:v>
                </c:pt>
                <c:pt idx="136">
                  <c:v>15.234</c:v>
                </c:pt>
                <c:pt idx="137">
                  <c:v>16.015999999999998</c:v>
                </c:pt>
                <c:pt idx="138">
                  <c:v>14.843999999999999</c:v>
                </c:pt>
                <c:pt idx="139">
                  <c:v>16.405999999999999</c:v>
                </c:pt>
                <c:pt idx="140">
                  <c:v>14.843999999999999</c:v>
                </c:pt>
                <c:pt idx="141">
                  <c:v>16.015999999999998</c:v>
                </c:pt>
                <c:pt idx="142">
                  <c:v>14.843999999999999</c:v>
                </c:pt>
                <c:pt idx="143">
                  <c:v>15.234</c:v>
                </c:pt>
                <c:pt idx="144">
                  <c:v>14.452999999999999</c:v>
                </c:pt>
                <c:pt idx="145">
                  <c:v>15.625</c:v>
                </c:pt>
                <c:pt idx="146">
                  <c:v>15.234</c:v>
                </c:pt>
                <c:pt idx="147">
                  <c:v>15.647</c:v>
                </c:pt>
                <c:pt idx="148">
                  <c:v>14.452999999999999</c:v>
                </c:pt>
                <c:pt idx="149">
                  <c:v>14.648</c:v>
                </c:pt>
                <c:pt idx="150">
                  <c:v>15.82</c:v>
                </c:pt>
                <c:pt idx="151">
                  <c:v>15.234</c:v>
                </c:pt>
                <c:pt idx="152">
                  <c:v>15.234</c:v>
                </c:pt>
                <c:pt idx="153">
                  <c:v>16.405999999999999</c:v>
                </c:pt>
                <c:pt idx="154">
                  <c:v>15.625</c:v>
                </c:pt>
                <c:pt idx="155">
                  <c:v>15.625</c:v>
                </c:pt>
                <c:pt idx="156">
                  <c:v>14.648</c:v>
                </c:pt>
                <c:pt idx="157">
                  <c:v>14.648</c:v>
                </c:pt>
                <c:pt idx="158">
                  <c:v>15.039</c:v>
                </c:pt>
                <c:pt idx="159">
                  <c:v>15.43</c:v>
                </c:pt>
                <c:pt idx="160">
                  <c:v>15.234</c:v>
                </c:pt>
                <c:pt idx="161">
                  <c:v>16.602</c:v>
                </c:pt>
                <c:pt idx="162">
                  <c:v>15.82</c:v>
                </c:pt>
                <c:pt idx="163">
                  <c:v>18.164000000000001</c:v>
                </c:pt>
                <c:pt idx="164">
                  <c:v>16.015999999999998</c:v>
                </c:pt>
                <c:pt idx="165">
                  <c:v>18.359000000000002</c:v>
                </c:pt>
                <c:pt idx="166">
                  <c:v>23.827999999999999</c:v>
                </c:pt>
                <c:pt idx="167">
                  <c:v>16.405999999999999</c:v>
                </c:pt>
                <c:pt idx="168">
                  <c:v>16.992000000000001</c:v>
                </c:pt>
                <c:pt idx="169">
                  <c:v>19.727</c:v>
                </c:pt>
                <c:pt idx="170">
                  <c:v>18.359000000000002</c:v>
                </c:pt>
                <c:pt idx="171">
                  <c:v>16.602</c:v>
                </c:pt>
                <c:pt idx="172">
                  <c:v>25.585999999999999</c:v>
                </c:pt>
                <c:pt idx="173">
                  <c:v>17.969000000000001</c:v>
                </c:pt>
                <c:pt idx="174">
                  <c:v>14.843999999999999</c:v>
                </c:pt>
                <c:pt idx="175">
                  <c:v>14.257999999999999</c:v>
                </c:pt>
                <c:pt idx="176">
                  <c:v>16.015999999999998</c:v>
                </c:pt>
                <c:pt idx="177">
                  <c:v>15.039</c:v>
                </c:pt>
                <c:pt idx="178">
                  <c:v>15.039</c:v>
                </c:pt>
                <c:pt idx="179">
                  <c:v>13.686</c:v>
                </c:pt>
                <c:pt idx="180">
                  <c:v>13.867000000000001</c:v>
                </c:pt>
                <c:pt idx="181">
                  <c:v>15.625</c:v>
                </c:pt>
                <c:pt idx="182">
                  <c:v>15.039</c:v>
                </c:pt>
                <c:pt idx="183">
                  <c:v>15.039</c:v>
                </c:pt>
                <c:pt idx="184">
                  <c:v>16.015999999999998</c:v>
                </c:pt>
                <c:pt idx="185">
                  <c:v>15.82</c:v>
                </c:pt>
                <c:pt idx="186">
                  <c:v>15.43</c:v>
                </c:pt>
                <c:pt idx="187">
                  <c:v>14.257999999999999</c:v>
                </c:pt>
                <c:pt idx="188">
                  <c:v>16.405999999999999</c:v>
                </c:pt>
                <c:pt idx="189">
                  <c:v>16.210999999999999</c:v>
                </c:pt>
                <c:pt idx="190">
                  <c:v>14.648</c:v>
                </c:pt>
                <c:pt idx="191">
                  <c:v>16.015999999999998</c:v>
                </c:pt>
                <c:pt idx="192">
                  <c:v>15.039</c:v>
                </c:pt>
                <c:pt idx="193">
                  <c:v>14.257999999999999</c:v>
                </c:pt>
                <c:pt idx="194">
                  <c:v>14.452999999999999</c:v>
                </c:pt>
                <c:pt idx="195">
                  <c:v>15.039</c:v>
                </c:pt>
                <c:pt idx="196">
                  <c:v>16.015999999999998</c:v>
                </c:pt>
                <c:pt idx="197">
                  <c:v>14.648</c:v>
                </c:pt>
                <c:pt idx="198">
                  <c:v>15.625</c:v>
                </c:pt>
                <c:pt idx="199">
                  <c:v>14.648</c:v>
                </c:pt>
                <c:pt idx="200">
                  <c:v>15.234</c:v>
                </c:pt>
                <c:pt idx="201">
                  <c:v>15.234</c:v>
                </c:pt>
                <c:pt idx="202">
                  <c:v>14.843999999999999</c:v>
                </c:pt>
                <c:pt idx="203">
                  <c:v>15.039</c:v>
                </c:pt>
                <c:pt idx="204">
                  <c:v>14.452999999999999</c:v>
                </c:pt>
                <c:pt idx="205">
                  <c:v>16.247</c:v>
                </c:pt>
                <c:pt idx="206">
                  <c:v>14.648</c:v>
                </c:pt>
                <c:pt idx="207">
                  <c:v>16.210999999999999</c:v>
                </c:pt>
                <c:pt idx="208">
                  <c:v>15.625</c:v>
                </c:pt>
                <c:pt idx="209">
                  <c:v>14.452999999999999</c:v>
                </c:pt>
                <c:pt idx="210">
                  <c:v>14.648</c:v>
                </c:pt>
                <c:pt idx="211">
                  <c:v>15.234</c:v>
                </c:pt>
                <c:pt idx="212">
                  <c:v>15.625</c:v>
                </c:pt>
                <c:pt idx="213">
                  <c:v>15.234</c:v>
                </c:pt>
                <c:pt idx="214">
                  <c:v>14.257999999999999</c:v>
                </c:pt>
                <c:pt idx="215">
                  <c:v>15.039</c:v>
                </c:pt>
                <c:pt idx="216">
                  <c:v>15.43</c:v>
                </c:pt>
                <c:pt idx="217">
                  <c:v>14.063000000000001</c:v>
                </c:pt>
                <c:pt idx="218">
                  <c:v>14.648</c:v>
                </c:pt>
                <c:pt idx="219">
                  <c:v>15.82</c:v>
                </c:pt>
                <c:pt idx="220">
                  <c:v>15.43</c:v>
                </c:pt>
                <c:pt idx="221">
                  <c:v>14.648</c:v>
                </c:pt>
                <c:pt idx="222">
                  <c:v>16.992000000000001</c:v>
                </c:pt>
                <c:pt idx="223">
                  <c:v>16.602</c:v>
                </c:pt>
                <c:pt idx="224">
                  <c:v>14.648</c:v>
                </c:pt>
                <c:pt idx="225">
                  <c:v>14.257999999999999</c:v>
                </c:pt>
                <c:pt idx="226">
                  <c:v>15.8</c:v>
                </c:pt>
                <c:pt idx="227">
                  <c:v>27.344000000000001</c:v>
                </c:pt>
                <c:pt idx="228">
                  <c:v>15.234</c:v>
                </c:pt>
                <c:pt idx="229">
                  <c:v>13.281000000000001</c:v>
                </c:pt>
                <c:pt idx="230">
                  <c:v>14.648</c:v>
                </c:pt>
                <c:pt idx="231">
                  <c:v>14.452999999999999</c:v>
                </c:pt>
                <c:pt idx="232">
                  <c:v>14.452999999999999</c:v>
                </c:pt>
                <c:pt idx="233">
                  <c:v>14.063000000000001</c:v>
                </c:pt>
                <c:pt idx="234">
                  <c:v>14.063000000000001</c:v>
                </c:pt>
                <c:pt idx="235">
                  <c:v>15.625</c:v>
                </c:pt>
                <c:pt idx="236">
                  <c:v>15.039</c:v>
                </c:pt>
                <c:pt idx="237">
                  <c:v>15.234</c:v>
                </c:pt>
                <c:pt idx="238">
                  <c:v>15.039</c:v>
                </c:pt>
                <c:pt idx="239">
                  <c:v>15.43</c:v>
                </c:pt>
                <c:pt idx="240">
                  <c:v>14.452999999999999</c:v>
                </c:pt>
                <c:pt idx="241">
                  <c:v>14.843999999999999</c:v>
                </c:pt>
                <c:pt idx="242">
                  <c:v>15.234</c:v>
                </c:pt>
                <c:pt idx="243">
                  <c:v>15.625</c:v>
                </c:pt>
                <c:pt idx="244">
                  <c:v>13.281000000000001</c:v>
                </c:pt>
                <c:pt idx="245">
                  <c:v>13.281000000000001</c:v>
                </c:pt>
                <c:pt idx="246">
                  <c:v>15.234</c:v>
                </c:pt>
                <c:pt idx="247">
                  <c:v>14.648</c:v>
                </c:pt>
                <c:pt idx="248">
                  <c:v>14.452999999999999</c:v>
                </c:pt>
                <c:pt idx="249">
                  <c:v>14.648</c:v>
                </c:pt>
                <c:pt idx="250">
                  <c:v>15.82</c:v>
                </c:pt>
                <c:pt idx="251">
                  <c:v>16.797000000000001</c:v>
                </c:pt>
                <c:pt idx="252">
                  <c:v>15.039</c:v>
                </c:pt>
                <c:pt idx="253">
                  <c:v>15.234</c:v>
                </c:pt>
                <c:pt idx="254">
                  <c:v>15.43</c:v>
                </c:pt>
                <c:pt idx="255">
                  <c:v>14.257999999999999</c:v>
                </c:pt>
                <c:pt idx="256">
                  <c:v>14.452999999999999</c:v>
                </c:pt>
                <c:pt idx="257">
                  <c:v>15.234</c:v>
                </c:pt>
                <c:pt idx="258">
                  <c:v>14.648</c:v>
                </c:pt>
                <c:pt idx="259">
                  <c:v>14.257999999999999</c:v>
                </c:pt>
                <c:pt idx="260">
                  <c:v>13.867000000000001</c:v>
                </c:pt>
                <c:pt idx="261">
                  <c:v>15.052</c:v>
                </c:pt>
                <c:pt idx="262">
                  <c:v>14.648</c:v>
                </c:pt>
                <c:pt idx="263">
                  <c:v>15.43</c:v>
                </c:pt>
                <c:pt idx="264">
                  <c:v>15.234</c:v>
                </c:pt>
                <c:pt idx="265">
                  <c:v>15.43</c:v>
                </c:pt>
                <c:pt idx="266">
                  <c:v>15.625</c:v>
                </c:pt>
                <c:pt idx="267">
                  <c:v>15.039</c:v>
                </c:pt>
                <c:pt idx="268">
                  <c:v>14.257999999999999</c:v>
                </c:pt>
                <c:pt idx="269">
                  <c:v>15.625</c:v>
                </c:pt>
                <c:pt idx="270">
                  <c:v>15.234</c:v>
                </c:pt>
                <c:pt idx="271">
                  <c:v>14.063000000000001</c:v>
                </c:pt>
                <c:pt idx="272">
                  <c:v>13.477</c:v>
                </c:pt>
                <c:pt idx="273">
                  <c:v>13.672000000000001</c:v>
                </c:pt>
                <c:pt idx="274">
                  <c:v>13.867000000000001</c:v>
                </c:pt>
                <c:pt idx="275">
                  <c:v>14.257999999999999</c:v>
                </c:pt>
                <c:pt idx="276">
                  <c:v>14.063000000000001</c:v>
                </c:pt>
                <c:pt idx="277">
                  <c:v>15.625</c:v>
                </c:pt>
                <c:pt idx="278">
                  <c:v>15.43</c:v>
                </c:pt>
                <c:pt idx="279">
                  <c:v>14.843999999999999</c:v>
                </c:pt>
                <c:pt idx="280">
                  <c:v>14.843999999999999</c:v>
                </c:pt>
                <c:pt idx="281">
                  <c:v>15.039</c:v>
                </c:pt>
                <c:pt idx="282">
                  <c:v>15.039</c:v>
                </c:pt>
                <c:pt idx="283">
                  <c:v>15.039</c:v>
                </c:pt>
                <c:pt idx="284">
                  <c:v>14.257999999999999</c:v>
                </c:pt>
                <c:pt idx="285">
                  <c:v>16.015999999999998</c:v>
                </c:pt>
                <c:pt idx="286">
                  <c:v>15.43</c:v>
                </c:pt>
                <c:pt idx="287">
                  <c:v>14.452999999999999</c:v>
                </c:pt>
                <c:pt idx="288">
                  <c:v>14.063000000000001</c:v>
                </c:pt>
                <c:pt idx="289">
                  <c:v>15.43</c:v>
                </c:pt>
                <c:pt idx="290">
                  <c:v>15.039</c:v>
                </c:pt>
                <c:pt idx="291">
                  <c:v>13.672000000000001</c:v>
                </c:pt>
                <c:pt idx="292">
                  <c:v>15.234</c:v>
                </c:pt>
                <c:pt idx="293">
                  <c:v>15.416</c:v>
                </c:pt>
                <c:pt idx="294">
                  <c:v>14.452999999999999</c:v>
                </c:pt>
                <c:pt idx="295">
                  <c:v>14.257999999999999</c:v>
                </c:pt>
                <c:pt idx="296">
                  <c:v>16.210999999999999</c:v>
                </c:pt>
                <c:pt idx="297">
                  <c:v>15.234</c:v>
                </c:pt>
                <c:pt idx="298">
                  <c:v>14.648</c:v>
                </c:pt>
                <c:pt idx="299">
                  <c:v>14.843999999999999</c:v>
                </c:pt>
                <c:pt idx="300">
                  <c:v>14.648</c:v>
                </c:pt>
                <c:pt idx="301">
                  <c:v>14.648</c:v>
                </c:pt>
                <c:pt idx="302">
                  <c:v>14.452999999999999</c:v>
                </c:pt>
                <c:pt idx="303">
                  <c:v>14.063000000000001</c:v>
                </c:pt>
                <c:pt idx="304">
                  <c:v>15.43</c:v>
                </c:pt>
                <c:pt idx="305">
                  <c:v>14.648</c:v>
                </c:pt>
                <c:pt idx="306">
                  <c:v>14.452999999999999</c:v>
                </c:pt>
                <c:pt idx="307">
                  <c:v>14.843999999999999</c:v>
                </c:pt>
                <c:pt idx="308">
                  <c:v>15.039</c:v>
                </c:pt>
                <c:pt idx="309">
                  <c:v>14.452999999999999</c:v>
                </c:pt>
                <c:pt idx="310">
                  <c:v>15.039</c:v>
                </c:pt>
                <c:pt idx="311">
                  <c:v>14.452999999999999</c:v>
                </c:pt>
                <c:pt idx="312">
                  <c:v>20.702999999999999</c:v>
                </c:pt>
                <c:pt idx="313">
                  <c:v>31.835999999999999</c:v>
                </c:pt>
                <c:pt idx="314">
                  <c:v>22.852</c:v>
                </c:pt>
                <c:pt idx="315">
                  <c:v>25.977</c:v>
                </c:pt>
                <c:pt idx="316">
                  <c:v>25.390999999999998</c:v>
                </c:pt>
                <c:pt idx="317">
                  <c:v>26.172000000000001</c:v>
                </c:pt>
                <c:pt idx="318">
                  <c:v>23.242000000000001</c:v>
                </c:pt>
                <c:pt idx="319">
                  <c:v>27.734000000000002</c:v>
                </c:pt>
                <c:pt idx="320">
                  <c:v>20.312999999999999</c:v>
                </c:pt>
                <c:pt idx="321">
                  <c:v>19.140999999999998</c:v>
                </c:pt>
                <c:pt idx="322">
                  <c:v>19.335999999999999</c:v>
                </c:pt>
                <c:pt idx="323">
                  <c:v>19.140999999999998</c:v>
                </c:pt>
                <c:pt idx="324">
                  <c:v>26.952999999999999</c:v>
                </c:pt>
                <c:pt idx="325">
                  <c:v>22.852</c:v>
                </c:pt>
                <c:pt idx="326">
                  <c:v>22.265999999999998</c:v>
                </c:pt>
                <c:pt idx="327">
                  <c:v>24.219000000000001</c:v>
                </c:pt>
                <c:pt idx="328">
                  <c:v>20.702999999999999</c:v>
                </c:pt>
                <c:pt idx="329">
                  <c:v>17.773</c:v>
                </c:pt>
                <c:pt idx="330">
                  <c:v>15.039</c:v>
                </c:pt>
                <c:pt idx="331">
                  <c:v>16.602</c:v>
                </c:pt>
                <c:pt idx="332">
                  <c:v>17.969000000000001</c:v>
                </c:pt>
                <c:pt idx="333">
                  <c:v>25.567</c:v>
                </c:pt>
                <c:pt idx="334">
                  <c:v>25.585999999999999</c:v>
                </c:pt>
                <c:pt idx="335">
                  <c:v>16.992000000000001</c:v>
                </c:pt>
                <c:pt idx="336">
                  <c:v>22.852</c:v>
                </c:pt>
                <c:pt idx="337">
                  <c:v>20.898</c:v>
                </c:pt>
                <c:pt idx="338">
                  <c:v>19.727</c:v>
                </c:pt>
                <c:pt idx="339">
                  <c:v>23.437999999999999</c:v>
                </c:pt>
                <c:pt idx="340">
                  <c:v>29.882999999999999</c:v>
                </c:pt>
                <c:pt idx="341">
                  <c:v>30.469000000000001</c:v>
                </c:pt>
                <c:pt idx="342">
                  <c:v>27.93</c:v>
                </c:pt>
                <c:pt idx="343">
                  <c:v>26.367000000000001</c:v>
                </c:pt>
                <c:pt idx="344">
                  <c:v>27.344000000000001</c:v>
                </c:pt>
                <c:pt idx="345">
                  <c:v>31.835999999999999</c:v>
                </c:pt>
                <c:pt idx="346">
                  <c:v>25.585999999999999</c:v>
                </c:pt>
                <c:pt idx="347">
                  <c:v>18.945</c:v>
                </c:pt>
                <c:pt idx="348">
                  <c:v>19.727</c:v>
                </c:pt>
                <c:pt idx="349">
                  <c:v>18.164000000000001</c:v>
                </c:pt>
                <c:pt idx="350">
                  <c:v>26.367000000000001</c:v>
                </c:pt>
                <c:pt idx="351">
                  <c:v>25.195</c:v>
                </c:pt>
                <c:pt idx="352">
                  <c:v>28.125</c:v>
                </c:pt>
                <c:pt idx="353">
                  <c:v>29.297000000000001</c:v>
                </c:pt>
                <c:pt idx="354">
                  <c:v>19.335999999999999</c:v>
                </c:pt>
                <c:pt idx="355">
                  <c:v>17.187999999999999</c:v>
                </c:pt>
                <c:pt idx="356">
                  <c:v>19.922000000000001</c:v>
                </c:pt>
                <c:pt idx="357">
                  <c:v>22.852</c:v>
                </c:pt>
                <c:pt idx="358">
                  <c:v>31.445</c:v>
                </c:pt>
                <c:pt idx="359">
                  <c:v>26.367000000000001</c:v>
                </c:pt>
                <c:pt idx="360">
                  <c:v>34.57</c:v>
                </c:pt>
                <c:pt idx="361">
                  <c:v>34.375</c:v>
                </c:pt>
                <c:pt idx="362">
                  <c:v>25</c:v>
                </c:pt>
                <c:pt idx="363">
                  <c:v>20.702999999999999</c:v>
                </c:pt>
                <c:pt idx="364">
                  <c:v>18.298999999999999</c:v>
                </c:pt>
                <c:pt idx="365">
                  <c:v>24.805</c:v>
                </c:pt>
                <c:pt idx="366">
                  <c:v>20.507999999999999</c:v>
                </c:pt>
                <c:pt idx="367">
                  <c:v>33.008000000000003</c:v>
                </c:pt>
                <c:pt idx="368">
                  <c:v>21.68</c:v>
                </c:pt>
                <c:pt idx="369">
                  <c:v>33.203000000000003</c:v>
                </c:pt>
                <c:pt idx="370">
                  <c:v>34.375</c:v>
                </c:pt>
                <c:pt idx="371">
                  <c:v>35.351999999999997</c:v>
                </c:pt>
                <c:pt idx="372">
                  <c:v>33.398000000000003</c:v>
                </c:pt>
                <c:pt idx="373">
                  <c:v>35.938000000000002</c:v>
                </c:pt>
                <c:pt idx="374">
                  <c:v>25.390999999999998</c:v>
                </c:pt>
                <c:pt idx="375">
                  <c:v>27.734000000000002</c:v>
                </c:pt>
                <c:pt idx="376">
                  <c:v>22.460999999999999</c:v>
                </c:pt>
                <c:pt idx="377">
                  <c:v>33.984000000000002</c:v>
                </c:pt>
                <c:pt idx="378">
                  <c:v>34.375</c:v>
                </c:pt>
                <c:pt idx="379">
                  <c:v>30.664000000000001</c:v>
                </c:pt>
                <c:pt idx="380">
                  <c:v>34.375</c:v>
                </c:pt>
                <c:pt idx="381">
                  <c:v>37.695</c:v>
                </c:pt>
                <c:pt idx="382">
                  <c:v>39.453000000000003</c:v>
                </c:pt>
                <c:pt idx="383">
                  <c:v>38.085999999999999</c:v>
                </c:pt>
                <c:pt idx="384">
                  <c:v>29.297000000000001</c:v>
                </c:pt>
                <c:pt idx="385">
                  <c:v>31.055</c:v>
                </c:pt>
                <c:pt idx="386">
                  <c:v>34.18</c:v>
                </c:pt>
                <c:pt idx="387">
                  <c:v>31.25</c:v>
                </c:pt>
                <c:pt idx="388">
                  <c:v>33.594000000000001</c:v>
                </c:pt>
                <c:pt idx="389">
                  <c:v>31.25</c:v>
                </c:pt>
                <c:pt idx="390">
                  <c:v>35.546999999999997</c:v>
                </c:pt>
                <c:pt idx="391">
                  <c:v>21.68</c:v>
                </c:pt>
                <c:pt idx="392">
                  <c:v>16.992000000000001</c:v>
                </c:pt>
                <c:pt idx="393">
                  <c:v>17.187999999999999</c:v>
                </c:pt>
                <c:pt idx="394">
                  <c:v>17.187999999999999</c:v>
                </c:pt>
                <c:pt idx="395">
                  <c:v>18.359000000000002</c:v>
                </c:pt>
                <c:pt idx="396">
                  <c:v>19.530999999999999</c:v>
                </c:pt>
                <c:pt idx="397">
                  <c:v>20.312999999999999</c:v>
                </c:pt>
                <c:pt idx="398">
                  <c:v>25.195</c:v>
                </c:pt>
                <c:pt idx="399">
                  <c:v>28.710999999999999</c:v>
                </c:pt>
                <c:pt idx="400">
                  <c:v>20.009</c:v>
                </c:pt>
                <c:pt idx="401">
                  <c:v>17.382999999999999</c:v>
                </c:pt>
                <c:pt idx="402">
                  <c:v>19.530999999999999</c:v>
                </c:pt>
                <c:pt idx="403">
                  <c:v>19.922000000000001</c:v>
                </c:pt>
                <c:pt idx="404">
                  <c:v>23.242000000000001</c:v>
                </c:pt>
                <c:pt idx="405">
                  <c:v>27.344000000000001</c:v>
                </c:pt>
                <c:pt idx="406">
                  <c:v>21.094000000000001</c:v>
                </c:pt>
                <c:pt idx="407">
                  <c:v>17.773</c:v>
                </c:pt>
                <c:pt idx="408">
                  <c:v>19.335999999999999</c:v>
                </c:pt>
                <c:pt idx="409">
                  <c:v>22.265999999999998</c:v>
                </c:pt>
                <c:pt idx="410">
                  <c:v>22.655999999999999</c:v>
                </c:pt>
                <c:pt idx="411">
                  <c:v>25.977</c:v>
                </c:pt>
                <c:pt idx="412">
                  <c:v>28.32</c:v>
                </c:pt>
                <c:pt idx="413">
                  <c:v>35.155999999999999</c:v>
                </c:pt>
                <c:pt idx="414">
                  <c:v>23.047000000000001</c:v>
                </c:pt>
                <c:pt idx="415">
                  <c:v>25</c:v>
                </c:pt>
                <c:pt idx="416">
                  <c:v>26.757999999999999</c:v>
                </c:pt>
                <c:pt idx="417">
                  <c:v>26.952999999999999</c:v>
                </c:pt>
                <c:pt idx="418">
                  <c:v>28.905999999999999</c:v>
                </c:pt>
                <c:pt idx="419">
                  <c:v>31.25</c:v>
                </c:pt>
                <c:pt idx="420">
                  <c:v>32.030999999999999</c:v>
                </c:pt>
                <c:pt idx="421">
                  <c:v>20.312999999999999</c:v>
                </c:pt>
                <c:pt idx="422">
                  <c:v>23.437999999999999</c:v>
                </c:pt>
                <c:pt idx="423">
                  <c:v>23.827999999999999</c:v>
                </c:pt>
                <c:pt idx="424">
                  <c:v>29.102</c:v>
                </c:pt>
                <c:pt idx="425">
                  <c:v>24.805</c:v>
                </c:pt>
                <c:pt idx="426">
                  <c:v>14.648</c:v>
                </c:pt>
                <c:pt idx="427">
                  <c:v>15.82</c:v>
                </c:pt>
                <c:pt idx="428">
                  <c:v>14.648</c:v>
                </c:pt>
                <c:pt idx="429">
                  <c:v>17.577999999999999</c:v>
                </c:pt>
                <c:pt idx="430">
                  <c:v>16.797000000000001</c:v>
                </c:pt>
                <c:pt idx="431">
                  <c:v>14.839</c:v>
                </c:pt>
                <c:pt idx="432">
                  <c:v>16.015999999999998</c:v>
                </c:pt>
                <c:pt idx="433">
                  <c:v>14.452999999999999</c:v>
                </c:pt>
                <c:pt idx="434">
                  <c:v>16.405999999999999</c:v>
                </c:pt>
                <c:pt idx="435">
                  <c:v>16.405999999999999</c:v>
                </c:pt>
                <c:pt idx="436">
                  <c:v>14.843999999999999</c:v>
                </c:pt>
                <c:pt idx="437">
                  <c:v>25.780999999999999</c:v>
                </c:pt>
                <c:pt idx="438">
                  <c:v>20.702999999999999</c:v>
                </c:pt>
                <c:pt idx="439">
                  <c:v>17.187999999999999</c:v>
                </c:pt>
                <c:pt idx="440">
                  <c:v>15.625</c:v>
                </c:pt>
                <c:pt idx="441">
                  <c:v>16.015999999999998</c:v>
                </c:pt>
                <c:pt idx="442">
                  <c:v>19.922000000000001</c:v>
                </c:pt>
                <c:pt idx="443">
                  <c:v>22.265999999999998</c:v>
                </c:pt>
                <c:pt idx="444">
                  <c:v>19.530999999999999</c:v>
                </c:pt>
                <c:pt idx="445">
                  <c:v>27.734000000000002</c:v>
                </c:pt>
                <c:pt idx="446">
                  <c:v>23.242000000000001</c:v>
                </c:pt>
                <c:pt idx="447">
                  <c:v>25.390999999999998</c:v>
                </c:pt>
                <c:pt idx="448">
                  <c:v>18.945</c:v>
                </c:pt>
                <c:pt idx="449">
                  <c:v>16.405999999999999</c:v>
                </c:pt>
                <c:pt idx="450">
                  <c:v>15.82</c:v>
                </c:pt>
                <c:pt idx="451">
                  <c:v>15.82</c:v>
                </c:pt>
                <c:pt idx="452">
                  <c:v>16.405999999999999</c:v>
                </c:pt>
                <c:pt idx="453">
                  <c:v>16.405999999999999</c:v>
                </c:pt>
                <c:pt idx="454">
                  <c:v>15.625</c:v>
                </c:pt>
                <c:pt idx="455">
                  <c:v>16.015999999999998</c:v>
                </c:pt>
                <c:pt idx="456">
                  <c:v>17.773</c:v>
                </c:pt>
                <c:pt idx="457">
                  <c:v>21.68</c:v>
                </c:pt>
                <c:pt idx="458">
                  <c:v>16.210999999999999</c:v>
                </c:pt>
                <c:pt idx="459">
                  <c:v>14.843999999999999</c:v>
                </c:pt>
                <c:pt idx="460">
                  <c:v>15.039</c:v>
                </c:pt>
                <c:pt idx="461">
                  <c:v>16.210999999999999</c:v>
                </c:pt>
                <c:pt idx="462">
                  <c:v>21.994</c:v>
                </c:pt>
                <c:pt idx="463">
                  <c:v>18.164000000000001</c:v>
                </c:pt>
                <c:pt idx="464">
                  <c:v>17.382999999999999</c:v>
                </c:pt>
                <c:pt idx="465">
                  <c:v>15.43</c:v>
                </c:pt>
                <c:pt idx="466">
                  <c:v>16.797000000000001</c:v>
                </c:pt>
                <c:pt idx="467">
                  <c:v>23.632999999999999</c:v>
                </c:pt>
                <c:pt idx="468">
                  <c:v>21.875</c:v>
                </c:pt>
                <c:pt idx="469">
                  <c:v>25.195</c:v>
                </c:pt>
                <c:pt idx="470">
                  <c:v>28.125</c:v>
                </c:pt>
                <c:pt idx="471">
                  <c:v>25.780999999999999</c:v>
                </c:pt>
                <c:pt idx="472">
                  <c:v>39.258000000000003</c:v>
                </c:pt>
                <c:pt idx="473">
                  <c:v>25</c:v>
                </c:pt>
                <c:pt idx="474">
                  <c:v>28.125</c:v>
                </c:pt>
                <c:pt idx="475">
                  <c:v>31.25</c:v>
                </c:pt>
                <c:pt idx="476">
                  <c:v>22.265999999999998</c:v>
                </c:pt>
                <c:pt idx="477">
                  <c:v>27.344000000000001</c:v>
                </c:pt>
                <c:pt idx="478">
                  <c:v>28.68</c:v>
                </c:pt>
                <c:pt idx="479">
                  <c:v>26.172000000000001</c:v>
                </c:pt>
                <c:pt idx="480">
                  <c:v>33.398000000000003</c:v>
                </c:pt>
                <c:pt idx="481">
                  <c:v>26.367000000000001</c:v>
                </c:pt>
                <c:pt idx="482">
                  <c:v>19.727</c:v>
                </c:pt>
                <c:pt idx="483">
                  <c:v>18.164000000000001</c:v>
                </c:pt>
                <c:pt idx="484">
                  <c:v>22.460999999999999</c:v>
                </c:pt>
                <c:pt idx="485">
                  <c:v>19.727</c:v>
                </c:pt>
                <c:pt idx="486">
                  <c:v>23.242000000000001</c:v>
                </c:pt>
                <c:pt idx="487">
                  <c:v>26.172000000000001</c:v>
                </c:pt>
                <c:pt idx="488">
                  <c:v>32.616999999999997</c:v>
                </c:pt>
                <c:pt idx="489">
                  <c:v>30.469000000000001</c:v>
                </c:pt>
                <c:pt idx="490">
                  <c:v>16.210999999999999</c:v>
                </c:pt>
                <c:pt idx="491">
                  <c:v>18.164000000000001</c:v>
                </c:pt>
                <c:pt idx="492">
                  <c:v>17.577999999999999</c:v>
                </c:pt>
                <c:pt idx="493">
                  <c:v>21.68</c:v>
                </c:pt>
                <c:pt idx="494">
                  <c:v>22.986999999999998</c:v>
                </c:pt>
                <c:pt idx="495">
                  <c:v>22.460999999999999</c:v>
                </c:pt>
                <c:pt idx="496">
                  <c:v>24.609000000000002</c:v>
                </c:pt>
                <c:pt idx="497">
                  <c:v>29.882999999999999</c:v>
                </c:pt>
                <c:pt idx="498">
                  <c:v>23.242000000000001</c:v>
                </c:pt>
                <c:pt idx="499">
                  <c:v>43.359000000000002</c:v>
                </c:pt>
              </c:numCache>
            </c:numRef>
          </c:val>
          <c:smooth val="0"/>
          <c:extLst>
            <c:ext xmlns:c16="http://schemas.microsoft.com/office/drawing/2014/chart" uri="{C3380CC4-5D6E-409C-BE32-E72D297353CC}">
              <c16:uniqueId val="{00000001-FA6A-4084-804A-E12A5CADB99A}"/>
            </c:ext>
          </c:extLst>
        </c:ser>
        <c:dLbls>
          <c:showLegendKey val="0"/>
          <c:showVal val="0"/>
          <c:showCatName val="0"/>
          <c:showSerName val="0"/>
          <c:showPercent val="0"/>
          <c:showBubbleSize val="0"/>
        </c:dLbls>
        <c:smooth val="0"/>
        <c:axId val="799686816"/>
        <c:axId val="1107764016"/>
        <c:extLst>
          <c:ext xmlns:c15="http://schemas.microsoft.com/office/drawing/2012/chart" uri="{02D57815-91ED-43cb-92C2-25804820EDAC}">
            <c15:filteredLineSeries>
              <c15:ser>
                <c:idx val="0"/>
                <c:order val="0"/>
                <c:tx>
                  <c:v>Framerate</c:v>
                </c:tx>
                <c:spPr>
                  <a:ln w="28575" cap="rnd">
                    <a:solidFill>
                      <a:schemeClr val="accent1"/>
                    </a:solidFill>
                    <a:round/>
                  </a:ln>
                  <a:effectLst/>
                </c:spPr>
                <c:marker>
                  <c:symbol val="none"/>
                </c:marker>
                <c:val>
                  <c:numRef>
                    <c:extLst>
                      <c:ext uri="{02D57815-91ED-43cb-92C2-25804820EDAC}">
                        <c15:formulaRef>
                          <c15:sqref>Rust0001!$L$24:$L$523</c15:sqref>
                        </c15:formulaRef>
                      </c:ext>
                    </c:extLst>
                    <c:numCache>
                      <c:formatCode>General</c:formatCode>
                      <c:ptCount val="500"/>
                      <c:pt idx="0">
                        <c:v>334.8</c:v>
                      </c:pt>
                      <c:pt idx="1">
                        <c:v>296.89999999999998</c:v>
                      </c:pt>
                      <c:pt idx="2">
                        <c:v>325.39999999999998</c:v>
                      </c:pt>
                      <c:pt idx="3">
                        <c:v>353.4</c:v>
                      </c:pt>
                      <c:pt idx="4">
                        <c:v>329</c:v>
                      </c:pt>
                      <c:pt idx="5">
                        <c:v>296.3</c:v>
                      </c:pt>
                      <c:pt idx="6">
                        <c:v>308.8</c:v>
                      </c:pt>
                      <c:pt idx="7">
                        <c:v>322</c:v>
                      </c:pt>
                      <c:pt idx="8">
                        <c:v>303.5</c:v>
                      </c:pt>
                      <c:pt idx="9">
                        <c:v>296.89999999999998</c:v>
                      </c:pt>
                      <c:pt idx="10">
                        <c:v>261.60000000000002</c:v>
                      </c:pt>
                      <c:pt idx="11">
                        <c:v>258.89999999999998</c:v>
                      </c:pt>
                      <c:pt idx="12">
                        <c:v>262.7</c:v>
                      </c:pt>
                      <c:pt idx="13">
                        <c:v>248.6</c:v>
                      </c:pt>
                      <c:pt idx="14">
                        <c:v>244.8</c:v>
                      </c:pt>
                      <c:pt idx="15">
                        <c:v>241.6</c:v>
                      </c:pt>
                      <c:pt idx="16">
                        <c:v>236.8</c:v>
                      </c:pt>
                      <c:pt idx="17">
                        <c:v>216.2</c:v>
                      </c:pt>
                      <c:pt idx="18">
                        <c:v>236.7</c:v>
                      </c:pt>
                      <c:pt idx="19">
                        <c:v>225.9</c:v>
                      </c:pt>
                      <c:pt idx="20">
                        <c:v>230.3</c:v>
                      </c:pt>
                      <c:pt idx="21">
                        <c:v>218.4</c:v>
                      </c:pt>
                      <c:pt idx="22">
                        <c:v>221</c:v>
                      </c:pt>
                      <c:pt idx="23">
                        <c:v>202.3</c:v>
                      </c:pt>
                      <c:pt idx="24">
                        <c:v>195.5</c:v>
                      </c:pt>
                      <c:pt idx="25">
                        <c:v>191.7</c:v>
                      </c:pt>
                      <c:pt idx="26">
                        <c:v>188.1</c:v>
                      </c:pt>
                      <c:pt idx="27">
                        <c:v>187.2</c:v>
                      </c:pt>
                      <c:pt idx="28">
                        <c:v>181.8</c:v>
                      </c:pt>
                      <c:pt idx="29">
                        <c:v>187.9</c:v>
                      </c:pt>
                      <c:pt idx="30">
                        <c:v>195</c:v>
                      </c:pt>
                      <c:pt idx="31">
                        <c:v>189.7</c:v>
                      </c:pt>
                      <c:pt idx="32">
                        <c:v>184.8</c:v>
                      </c:pt>
                      <c:pt idx="33">
                        <c:v>181</c:v>
                      </c:pt>
                      <c:pt idx="34">
                        <c:v>178.9</c:v>
                      </c:pt>
                      <c:pt idx="35">
                        <c:v>177.7</c:v>
                      </c:pt>
                      <c:pt idx="36">
                        <c:v>173.1</c:v>
                      </c:pt>
                      <c:pt idx="37">
                        <c:v>169.8</c:v>
                      </c:pt>
                      <c:pt idx="38">
                        <c:v>171.8</c:v>
                      </c:pt>
                      <c:pt idx="39">
                        <c:v>167.9</c:v>
                      </c:pt>
                      <c:pt idx="40">
                        <c:v>156.69999999999999</c:v>
                      </c:pt>
                      <c:pt idx="41">
                        <c:v>156.1</c:v>
                      </c:pt>
                      <c:pt idx="42">
                        <c:v>153.4</c:v>
                      </c:pt>
                      <c:pt idx="43">
                        <c:v>133.6</c:v>
                      </c:pt>
                      <c:pt idx="44">
                        <c:v>137.80000000000001</c:v>
                      </c:pt>
                      <c:pt idx="45">
                        <c:v>136</c:v>
                      </c:pt>
                      <c:pt idx="46">
                        <c:v>141.80000000000001</c:v>
                      </c:pt>
                      <c:pt idx="47">
                        <c:v>141.4</c:v>
                      </c:pt>
                      <c:pt idx="48">
                        <c:v>134.69999999999999</c:v>
                      </c:pt>
                      <c:pt idx="49">
                        <c:v>120.3</c:v>
                      </c:pt>
                      <c:pt idx="50">
                        <c:v>129.69999999999999</c:v>
                      </c:pt>
                      <c:pt idx="51">
                        <c:v>126.8</c:v>
                      </c:pt>
                      <c:pt idx="52">
                        <c:v>133.69999999999999</c:v>
                      </c:pt>
                      <c:pt idx="53">
                        <c:v>136</c:v>
                      </c:pt>
                      <c:pt idx="54">
                        <c:v>127.8</c:v>
                      </c:pt>
                      <c:pt idx="55">
                        <c:v>123.8</c:v>
                      </c:pt>
                      <c:pt idx="56">
                        <c:v>124.9</c:v>
                      </c:pt>
                      <c:pt idx="57">
                        <c:v>129.6</c:v>
                      </c:pt>
                      <c:pt idx="58">
                        <c:v>129.4</c:v>
                      </c:pt>
                      <c:pt idx="59">
                        <c:v>128.6</c:v>
                      </c:pt>
                      <c:pt idx="60">
                        <c:v>127.2</c:v>
                      </c:pt>
                      <c:pt idx="61">
                        <c:v>124.9</c:v>
                      </c:pt>
                      <c:pt idx="62">
                        <c:v>123.7</c:v>
                      </c:pt>
                      <c:pt idx="63">
                        <c:v>122.3</c:v>
                      </c:pt>
                      <c:pt idx="64">
                        <c:v>120.9</c:v>
                      </c:pt>
                      <c:pt idx="65">
                        <c:v>119.9</c:v>
                      </c:pt>
                      <c:pt idx="66">
                        <c:v>115.8</c:v>
                      </c:pt>
                      <c:pt idx="67">
                        <c:v>113.4</c:v>
                      </c:pt>
                      <c:pt idx="68">
                        <c:v>110.1</c:v>
                      </c:pt>
                      <c:pt idx="69">
                        <c:v>109</c:v>
                      </c:pt>
                      <c:pt idx="70">
                        <c:v>107</c:v>
                      </c:pt>
                      <c:pt idx="71">
                        <c:v>107.1</c:v>
                      </c:pt>
                      <c:pt idx="72">
                        <c:v>109.9</c:v>
                      </c:pt>
                      <c:pt idx="73">
                        <c:v>108.7</c:v>
                      </c:pt>
                      <c:pt idx="74">
                        <c:v>108.9</c:v>
                      </c:pt>
                      <c:pt idx="75">
                        <c:v>106.9</c:v>
                      </c:pt>
                      <c:pt idx="76">
                        <c:v>107.3</c:v>
                      </c:pt>
                      <c:pt idx="77">
                        <c:v>105.6</c:v>
                      </c:pt>
                      <c:pt idx="78">
                        <c:v>104</c:v>
                      </c:pt>
                      <c:pt idx="79">
                        <c:v>104.6</c:v>
                      </c:pt>
                      <c:pt idx="80">
                        <c:v>103.2</c:v>
                      </c:pt>
                      <c:pt idx="81">
                        <c:v>101.6</c:v>
                      </c:pt>
                      <c:pt idx="82">
                        <c:v>100.7</c:v>
                      </c:pt>
                      <c:pt idx="83">
                        <c:v>100.9</c:v>
                      </c:pt>
                      <c:pt idx="84">
                        <c:v>99.3</c:v>
                      </c:pt>
                      <c:pt idx="85">
                        <c:v>97.9</c:v>
                      </c:pt>
                      <c:pt idx="86">
                        <c:v>98.1</c:v>
                      </c:pt>
                      <c:pt idx="87">
                        <c:v>97.4</c:v>
                      </c:pt>
                      <c:pt idx="88">
                        <c:v>94.8</c:v>
                      </c:pt>
                      <c:pt idx="89">
                        <c:v>93.8</c:v>
                      </c:pt>
                      <c:pt idx="90">
                        <c:v>93.6</c:v>
                      </c:pt>
                      <c:pt idx="91">
                        <c:v>92.2</c:v>
                      </c:pt>
                      <c:pt idx="92">
                        <c:v>92.3</c:v>
                      </c:pt>
                      <c:pt idx="93">
                        <c:v>90.7</c:v>
                      </c:pt>
                      <c:pt idx="94">
                        <c:v>90.1</c:v>
                      </c:pt>
                      <c:pt idx="95">
                        <c:v>90.1</c:v>
                      </c:pt>
                      <c:pt idx="96">
                        <c:v>88.8</c:v>
                      </c:pt>
                      <c:pt idx="97">
                        <c:v>88.4</c:v>
                      </c:pt>
                      <c:pt idx="98">
                        <c:v>87.4</c:v>
                      </c:pt>
                      <c:pt idx="99">
                        <c:v>87.2</c:v>
                      </c:pt>
                      <c:pt idx="100">
                        <c:v>85.9</c:v>
                      </c:pt>
                      <c:pt idx="101">
                        <c:v>85</c:v>
                      </c:pt>
                      <c:pt idx="102">
                        <c:v>84.5</c:v>
                      </c:pt>
                      <c:pt idx="103">
                        <c:v>83.9</c:v>
                      </c:pt>
                      <c:pt idx="104">
                        <c:v>82.8</c:v>
                      </c:pt>
                      <c:pt idx="105">
                        <c:v>82</c:v>
                      </c:pt>
                      <c:pt idx="106">
                        <c:v>82.4</c:v>
                      </c:pt>
                      <c:pt idx="107">
                        <c:v>81.3</c:v>
                      </c:pt>
                      <c:pt idx="108">
                        <c:v>80.599999999999994</c:v>
                      </c:pt>
                      <c:pt idx="109">
                        <c:v>80.400000000000006</c:v>
                      </c:pt>
                      <c:pt idx="110">
                        <c:v>80.099999999999994</c:v>
                      </c:pt>
                      <c:pt idx="111">
                        <c:v>79</c:v>
                      </c:pt>
                      <c:pt idx="112">
                        <c:v>77.8</c:v>
                      </c:pt>
                      <c:pt idx="113">
                        <c:v>77.8</c:v>
                      </c:pt>
                      <c:pt idx="114">
                        <c:v>77.8</c:v>
                      </c:pt>
                      <c:pt idx="115">
                        <c:v>75.3</c:v>
                      </c:pt>
                      <c:pt idx="116">
                        <c:v>76</c:v>
                      </c:pt>
                      <c:pt idx="117">
                        <c:v>75.400000000000006</c:v>
                      </c:pt>
                      <c:pt idx="118">
                        <c:v>72.400000000000006</c:v>
                      </c:pt>
                      <c:pt idx="119">
                        <c:v>73.7</c:v>
                      </c:pt>
                      <c:pt idx="120">
                        <c:v>73.599999999999994</c:v>
                      </c:pt>
                      <c:pt idx="121">
                        <c:v>73.599999999999994</c:v>
                      </c:pt>
                      <c:pt idx="122">
                        <c:v>73</c:v>
                      </c:pt>
                      <c:pt idx="123">
                        <c:v>71.8</c:v>
                      </c:pt>
                      <c:pt idx="124">
                        <c:v>72.099999999999994</c:v>
                      </c:pt>
                      <c:pt idx="125">
                        <c:v>71.7</c:v>
                      </c:pt>
                      <c:pt idx="126">
                        <c:v>71.099999999999994</c:v>
                      </c:pt>
                      <c:pt idx="127">
                        <c:v>68.900000000000006</c:v>
                      </c:pt>
                      <c:pt idx="128">
                        <c:v>68.5</c:v>
                      </c:pt>
                      <c:pt idx="129">
                        <c:v>69.099999999999994</c:v>
                      </c:pt>
                      <c:pt idx="130">
                        <c:v>66.7</c:v>
                      </c:pt>
                      <c:pt idx="131">
                        <c:v>68.400000000000006</c:v>
                      </c:pt>
                      <c:pt idx="132">
                        <c:v>68.400000000000006</c:v>
                      </c:pt>
                      <c:pt idx="133">
                        <c:v>68.2</c:v>
                      </c:pt>
                      <c:pt idx="134">
                        <c:v>64.900000000000006</c:v>
                      </c:pt>
                      <c:pt idx="135">
                        <c:v>67</c:v>
                      </c:pt>
                      <c:pt idx="136">
                        <c:v>65.3</c:v>
                      </c:pt>
                      <c:pt idx="137">
                        <c:v>66</c:v>
                      </c:pt>
                      <c:pt idx="138">
                        <c:v>64.2</c:v>
                      </c:pt>
                      <c:pt idx="139">
                        <c:v>64.900000000000006</c:v>
                      </c:pt>
                      <c:pt idx="140">
                        <c:v>65.3</c:v>
                      </c:pt>
                      <c:pt idx="141">
                        <c:v>63.2</c:v>
                      </c:pt>
                      <c:pt idx="142">
                        <c:v>64</c:v>
                      </c:pt>
                      <c:pt idx="143">
                        <c:v>63.5</c:v>
                      </c:pt>
                      <c:pt idx="144">
                        <c:v>62.5</c:v>
                      </c:pt>
                      <c:pt idx="145">
                        <c:v>61.8</c:v>
                      </c:pt>
                      <c:pt idx="146">
                        <c:v>62.3</c:v>
                      </c:pt>
                      <c:pt idx="147">
                        <c:v>62.4</c:v>
                      </c:pt>
                      <c:pt idx="148">
                        <c:v>59.9</c:v>
                      </c:pt>
                      <c:pt idx="149">
                        <c:v>61.1</c:v>
                      </c:pt>
                      <c:pt idx="150">
                        <c:v>60.5</c:v>
                      </c:pt>
                      <c:pt idx="151">
                        <c:v>60.8</c:v>
                      </c:pt>
                      <c:pt idx="152">
                        <c:v>60.9</c:v>
                      </c:pt>
                      <c:pt idx="153">
                        <c:v>59.2</c:v>
                      </c:pt>
                      <c:pt idx="154">
                        <c:v>59.5</c:v>
                      </c:pt>
                      <c:pt idx="155">
                        <c:v>58.4</c:v>
                      </c:pt>
                      <c:pt idx="156">
                        <c:v>59.7</c:v>
                      </c:pt>
                      <c:pt idx="157">
                        <c:v>59.2</c:v>
                      </c:pt>
                      <c:pt idx="158">
                        <c:v>58.4</c:v>
                      </c:pt>
                      <c:pt idx="159">
                        <c:v>58.4</c:v>
                      </c:pt>
                      <c:pt idx="160">
                        <c:v>58.7</c:v>
                      </c:pt>
                      <c:pt idx="161">
                        <c:v>57.8</c:v>
                      </c:pt>
                      <c:pt idx="162">
                        <c:v>57</c:v>
                      </c:pt>
                      <c:pt idx="163">
                        <c:v>54.9</c:v>
                      </c:pt>
                      <c:pt idx="164">
                        <c:v>55.5</c:v>
                      </c:pt>
                      <c:pt idx="165">
                        <c:v>54.2</c:v>
                      </c:pt>
                      <c:pt idx="166">
                        <c:v>52.7</c:v>
                      </c:pt>
                      <c:pt idx="167">
                        <c:v>53.6</c:v>
                      </c:pt>
                      <c:pt idx="168">
                        <c:v>53.5</c:v>
                      </c:pt>
                      <c:pt idx="169">
                        <c:v>52.2</c:v>
                      </c:pt>
                      <c:pt idx="170">
                        <c:v>52.5</c:v>
                      </c:pt>
                      <c:pt idx="171">
                        <c:v>54.2</c:v>
                      </c:pt>
                      <c:pt idx="172">
                        <c:v>50.2</c:v>
                      </c:pt>
                      <c:pt idx="173">
                        <c:v>53.4</c:v>
                      </c:pt>
                      <c:pt idx="174">
                        <c:v>52.4</c:v>
                      </c:pt>
                      <c:pt idx="175">
                        <c:v>54.9</c:v>
                      </c:pt>
                      <c:pt idx="176">
                        <c:v>53.9</c:v>
                      </c:pt>
                      <c:pt idx="177">
                        <c:v>53.5</c:v>
                      </c:pt>
                      <c:pt idx="178">
                        <c:v>53.8</c:v>
                      </c:pt>
                      <c:pt idx="179">
                        <c:v>52.7</c:v>
                      </c:pt>
                      <c:pt idx="180">
                        <c:v>52.9</c:v>
                      </c:pt>
                      <c:pt idx="181">
                        <c:v>52.2</c:v>
                      </c:pt>
                      <c:pt idx="182">
                        <c:v>52.8</c:v>
                      </c:pt>
                      <c:pt idx="183">
                        <c:v>53</c:v>
                      </c:pt>
                      <c:pt idx="184">
                        <c:v>51.7</c:v>
                      </c:pt>
                      <c:pt idx="185">
                        <c:v>52.3</c:v>
                      </c:pt>
                      <c:pt idx="186">
                        <c:v>51.7</c:v>
                      </c:pt>
                      <c:pt idx="187">
                        <c:v>51.7</c:v>
                      </c:pt>
                      <c:pt idx="188">
                        <c:v>50.7</c:v>
                      </c:pt>
                      <c:pt idx="189">
                        <c:v>50.7</c:v>
                      </c:pt>
                      <c:pt idx="190">
                        <c:v>51</c:v>
                      </c:pt>
                      <c:pt idx="191">
                        <c:v>50.3</c:v>
                      </c:pt>
                      <c:pt idx="192">
                        <c:v>49.2</c:v>
                      </c:pt>
                      <c:pt idx="193">
                        <c:v>49.6</c:v>
                      </c:pt>
                      <c:pt idx="194">
                        <c:v>50</c:v>
                      </c:pt>
                      <c:pt idx="195">
                        <c:v>49.5</c:v>
                      </c:pt>
                      <c:pt idx="196">
                        <c:v>49.3</c:v>
                      </c:pt>
                      <c:pt idx="197">
                        <c:v>49.4</c:v>
                      </c:pt>
                      <c:pt idx="198">
                        <c:v>48.4</c:v>
                      </c:pt>
                      <c:pt idx="199">
                        <c:v>48.7</c:v>
                      </c:pt>
                      <c:pt idx="200">
                        <c:v>48.3</c:v>
                      </c:pt>
                      <c:pt idx="201">
                        <c:v>48.5</c:v>
                      </c:pt>
                      <c:pt idx="202">
                        <c:v>48.6</c:v>
                      </c:pt>
                      <c:pt idx="203">
                        <c:v>47.8</c:v>
                      </c:pt>
                      <c:pt idx="204">
                        <c:v>47.6</c:v>
                      </c:pt>
                      <c:pt idx="205">
                        <c:v>47.5</c:v>
                      </c:pt>
                      <c:pt idx="206">
                        <c:v>47.3</c:v>
                      </c:pt>
                      <c:pt idx="207">
                        <c:v>46.5</c:v>
                      </c:pt>
                      <c:pt idx="208">
                        <c:v>46.3</c:v>
                      </c:pt>
                      <c:pt idx="209">
                        <c:v>46.7</c:v>
                      </c:pt>
                      <c:pt idx="210">
                        <c:v>46.9</c:v>
                      </c:pt>
                      <c:pt idx="211">
                        <c:v>46.5</c:v>
                      </c:pt>
                      <c:pt idx="212">
                        <c:v>45.8</c:v>
                      </c:pt>
                      <c:pt idx="213">
                        <c:v>45.7</c:v>
                      </c:pt>
                      <c:pt idx="214">
                        <c:v>46.1</c:v>
                      </c:pt>
                      <c:pt idx="215">
                        <c:v>45.6</c:v>
                      </c:pt>
                      <c:pt idx="216">
                        <c:v>45</c:v>
                      </c:pt>
                      <c:pt idx="217">
                        <c:v>45</c:v>
                      </c:pt>
                      <c:pt idx="218">
                        <c:v>44.8</c:v>
                      </c:pt>
                      <c:pt idx="219">
                        <c:v>45.1</c:v>
                      </c:pt>
                      <c:pt idx="220">
                        <c:v>44.4</c:v>
                      </c:pt>
                      <c:pt idx="221">
                        <c:v>43.6</c:v>
                      </c:pt>
                      <c:pt idx="222">
                        <c:v>40.1</c:v>
                      </c:pt>
                      <c:pt idx="223">
                        <c:v>39.9</c:v>
                      </c:pt>
                      <c:pt idx="224">
                        <c:v>43.9</c:v>
                      </c:pt>
                      <c:pt idx="225">
                        <c:v>43.9</c:v>
                      </c:pt>
                      <c:pt idx="226">
                        <c:v>43.9</c:v>
                      </c:pt>
                      <c:pt idx="227">
                        <c:v>40.1</c:v>
                      </c:pt>
                      <c:pt idx="228">
                        <c:v>42.8</c:v>
                      </c:pt>
                      <c:pt idx="229">
                        <c:v>43.3</c:v>
                      </c:pt>
                      <c:pt idx="230">
                        <c:v>42.9</c:v>
                      </c:pt>
                      <c:pt idx="231">
                        <c:v>42.6</c:v>
                      </c:pt>
                      <c:pt idx="232">
                        <c:v>42.7</c:v>
                      </c:pt>
                      <c:pt idx="233">
                        <c:v>42.7</c:v>
                      </c:pt>
                      <c:pt idx="234">
                        <c:v>42.7</c:v>
                      </c:pt>
                      <c:pt idx="235">
                        <c:v>41.6</c:v>
                      </c:pt>
                      <c:pt idx="236">
                        <c:v>41.7</c:v>
                      </c:pt>
                      <c:pt idx="237">
                        <c:v>42.3</c:v>
                      </c:pt>
                      <c:pt idx="238">
                        <c:v>41.6</c:v>
                      </c:pt>
                      <c:pt idx="239">
                        <c:v>40.4</c:v>
                      </c:pt>
                      <c:pt idx="240">
                        <c:v>41.4</c:v>
                      </c:pt>
                      <c:pt idx="241">
                        <c:v>41.6</c:v>
                      </c:pt>
                      <c:pt idx="242">
                        <c:v>41.2</c:v>
                      </c:pt>
                      <c:pt idx="243">
                        <c:v>40.6</c:v>
                      </c:pt>
                      <c:pt idx="244">
                        <c:v>39.9</c:v>
                      </c:pt>
                      <c:pt idx="245">
                        <c:v>40.4</c:v>
                      </c:pt>
                      <c:pt idx="246">
                        <c:v>40.5</c:v>
                      </c:pt>
                      <c:pt idx="247">
                        <c:v>39.799999999999997</c:v>
                      </c:pt>
                      <c:pt idx="248">
                        <c:v>40.1</c:v>
                      </c:pt>
                      <c:pt idx="249">
                        <c:v>40</c:v>
                      </c:pt>
                      <c:pt idx="250">
                        <c:v>40.200000000000003</c:v>
                      </c:pt>
                      <c:pt idx="251">
                        <c:v>39.200000000000003</c:v>
                      </c:pt>
                      <c:pt idx="252">
                        <c:v>39.4</c:v>
                      </c:pt>
                      <c:pt idx="253">
                        <c:v>39.700000000000003</c:v>
                      </c:pt>
                      <c:pt idx="254">
                        <c:v>39.5</c:v>
                      </c:pt>
                      <c:pt idx="255">
                        <c:v>39.5</c:v>
                      </c:pt>
                      <c:pt idx="256">
                        <c:v>39.299999999999997</c:v>
                      </c:pt>
                      <c:pt idx="257">
                        <c:v>38.4</c:v>
                      </c:pt>
                      <c:pt idx="258">
                        <c:v>38.799999999999997</c:v>
                      </c:pt>
                      <c:pt idx="259">
                        <c:v>38.700000000000003</c:v>
                      </c:pt>
                      <c:pt idx="260">
                        <c:v>38.799999999999997</c:v>
                      </c:pt>
                      <c:pt idx="261">
                        <c:v>38.200000000000003</c:v>
                      </c:pt>
                      <c:pt idx="262">
                        <c:v>38.200000000000003</c:v>
                      </c:pt>
                      <c:pt idx="263">
                        <c:v>38.5</c:v>
                      </c:pt>
                      <c:pt idx="264">
                        <c:v>38.4</c:v>
                      </c:pt>
                      <c:pt idx="265">
                        <c:v>38</c:v>
                      </c:pt>
                      <c:pt idx="266">
                        <c:v>37.700000000000003</c:v>
                      </c:pt>
                      <c:pt idx="267">
                        <c:v>37.9</c:v>
                      </c:pt>
                      <c:pt idx="268">
                        <c:v>38</c:v>
                      </c:pt>
                      <c:pt idx="269">
                        <c:v>36.200000000000003</c:v>
                      </c:pt>
                      <c:pt idx="270">
                        <c:v>37</c:v>
                      </c:pt>
                      <c:pt idx="271">
                        <c:v>37.1</c:v>
                      </c:pt>
                      <c:pt idx="272">
                        <c:v>37.200000000000003</c:v>
                      </c:pt>
                      <c:pt idx="273">
                        <c:v>36.799999999999997</c:v>
                      </c:pt>
                      <c:pt idx="274">
                        <c:v>36.700000000000003</c:v>
                      </c:pt>
                      <c:pt idx="275">
                        <c:v>36.6</c:v>
                      </c:pt>
                      <c:pt idx="276">
                        <c:v>36.6</c:v>
                      </c:pt>
                      <c:pt idx="277">
                        <c:v>36.1</c:v>
                      </c:pt>
                      <c:pt idx="278">
                        <c:v>36.1</c:v>
                      </c:pt>
                      <c:pt idx="279">
                        <c:v>35.700000000000003</c:v>
                      </c:pt>
                      <c:pt idx="280">
                        <c:v>35.799999999999997</c:v>
                      </c:pt>
                      <c:pt idx="281">
                        <c:v>34.700000000000003</c:v>
                      </c:pt>
                      <c:pt idx="282">
                        <c:v>35.200000000000003</c:v>
                      </c:pt>
                      <c:pt idx="283">
                        <c:v>35.700000000000003</c:v>
                      </c:pt>
                      <c:pt idx="284">
                        <c:v>35.200000000000003</c:v>
                      </c:pt>
                      <c:pt idx="285">
                        <c:v>35.5</c:v>
                      </c:pt>
                      <c:pt idx="286">
                        <c:v>35.200000000000003</c:v>
                      </c:pt>
                      <c:pt idx="287">
                        <c:v>35.1</c:v>
                      </c:pt>
                      <c:pt idx="288">
                        <c:v>34.1</c:v>
                      </c:pt>
                      <c:pt idx="289">
                        <c:v>34.700000000000003</c:v>
                      </c:pt>
                      <c:pt idx="290">
                        <c:v>35</c:v>
                      </c:pt>
                      <c:pt idx="291">
                        <c:v>35.200000000000003</c:v>
                      </c:pt>
                      <c:pt idx="292">
                        <c:v>34.6</c:v>
                      </c:pt>
                      <c:pt idx="293">
                        <c:v>34.4</c:v>
                      </c:pt>
                      <c:pt idx="294">
                        <c:v>34.299999999999997</c:v>
                      </c:pt>
                      <c:pt idx="295">
                        <c:v>34.700000000000003</c:v>
                      </c:pt>
                      <c:pt idx="296">
                        <c:v>34.1</c:v>
                      </c:pt>
                      <c:pt idx="297">
                        <c:v>34.1</c:v>
                      </c:pt>
                      <c:pt idx="298">
                        <c:v>34</c:v>
                      </c:pt>
                      <c:pt idx="299">
                        <c:v>34</c:v>
                      </c:pt>
                      <c:pt idx="300">
                        <c:v>34</c:v>
                      </c:pt>
                      <c:pt idx="301">
                        <c:v>33.700000000000003</c:v>
                      </c:pt>
                      <c:pt idx="302">
                        <c:v>33.4</c:v>
                      </c:pt>
                      <c:pt idx="303">
                        <c:v>34.1</c:v>
                      </c:pt>
                      <c:pt idx="304">
                        <c:v>33.4</c:v>
                      </c:pt>
                      <c:pt idx="305">
                        <c:v>33.4</c:v>
                      </c:pt>
                      <c:pt idx="306">
                        <c:v>33.4</c:v>
                      </c:pt>
                      <c:pt idx="307">
                        <c:v>32.6</c:v>
                      </c:pt>
                      <c:pt idx="308">
                        <c:v>32.9</c:v>
                      </c:pt>
                      <c:pt idx="309">
                        <c:v>33.1</c:v>
                      </c:pt>
                      <c:pt idx="310">
                        <c:v>32.799999999999997</c:v>
                      </c:pt>
                      <c:pt idx="311">
                        <c:v>32.799999999999997</c:v>
                      </c:pt>
                      <c:pt idx="312">
                        <c:v>30.9</c:v>
                      </c:pt>
                      <c:pt idx="313">
                        <c:v>28.7</c:v>
                      </c:pt>
                      <c:pt idx="314">
                        <c:v>29.4</c:v>
                      </c:pt>
                      <c:pt idx="315">
                        <c:v>29.1</c:v>
                      </c:pt>
                      <c:pt idx="316">
                        <c:v>28.7</c:v>
                      </c:pt>
                      <c:pt idx="317">
                        <c:v>28.2</c:v>
                      </c:pt>
                      <c:pt idx="318">
                        <c:v>29.6</c:v>
                      </c:pt>
                      <c:pt idx="319">
                        <c:v>29</c:v>
                      </c:pt>
                      <c:pt idx="320">
                        <c:v>29.7</c:v>
                      </c:pt>
                      <c:pt idx="321">
                        <c:v>29.6</c:v>
                      </c:pt>
                      <c:pt idx="322">
                        <c:v>29.7</c:v>
                      </c:pt>
                      <c:pt idx="323">
                        <c:v>29.9</c:v>
                      </c:pt>
                      <c:pt idx="324">
                        <c:v>28.7</c:v>
                      </c:pt>
                      <c:pt idx="325">
                        <c:v>28.8</c:v>
                      </c:pt>
                      <c:pt idx="326">
                        <c:v>29.7</c:v>
                      </c:pt>
                      <c:pt idx="327">
                        <c:v>28.8</c:v>
                      </c:pt>
                      <c:pt idx="328">
                        <c:v>28.9</c:v>
                      </c:pt>
                      <c:pt idx="329">
                        <c:v>29.7</c:v>
                      </c:pt>
                      <c:pt idx="330">
                        <c:v>30.6</c:v>
                      </c:pt>
                      <c:pt idx="331">
                        <c:v>29.9</c:v>
                      </c:pt>
                      <c:pt idx="332">
                        <c:v>29.6</c:v>
                      </c:pt>
                      <c:pt idx="333">
                        <c:v>28.2</c:v>
                      </c:pt>
                      <c:pt idx="334">
                        <c:v>27.3</c:v>
                      </c:pt>
                      <c:pt idx="335">
                        <c:v>29.7</c:v>
                      </c:pt>
                      <c:pt idx="336">
                        <c:v>27.3</c:v>
                      </c:pt>
                      <c:pt idx="337">
                        <c:v>28.6</c:v>
                      </c:pt>
                      <c:pt idx="338">
                        <c:v>28.7</c:v>
                      </c:pt>
                      <c:pt idx="339">
                        <c:v>27.5</c:v>
                      </c:pt>
                      <c:pt idx="340">
                        <c:v>25.8</c:v>
                      </c:pt>
                      <c:pt idx="341">
                        <c:v>26.4</c:v>
                      </c:pt>
                      <c:pt idx="342">
                        <c:v>26.3</c:v>
                      </c:pt>
                      <c:pt idx="343">
                        <c:v>26.6</c:v>
                      </c:pt>
                      <c:pt idx="344">
                        <c:v>26.8</c:v>
                      </c:pt>
                      <c:pt idx="345">
                        <c:v>25.6</c:v>
                      </c:pt>
                      <c:pt idx="346">
                        <c:v>26.6</c:v>
                      </c:pt>
                      <c:pt idx="347">
                        <c:v>28.2</c:v>
                      </c:pt>
                      <c:pt idx="348">
                        <c:v>27.9</c:v>
                      </c:pt>
                      <c:pt idx="349">
                        <c:v>28.3</c:v>
                      </c:pt>
                      <c:pt idx="350">
                        <c:v>25.9</c:v>
                      </c:pt>
                      <c:pt idx="351">
                        <c:v>26.8</c:v>
                      </c:pt>
                      <c:pt idx="352">
                        <c:v>26.3</c:v>
                      </c:pt>
                      <c:pt idx="353">
                        <c:v>24.6</c:v>
                      </c:pt>
                      <c:pt idx="354">
                        <c:v>27.8</c:v>
                      </c:pt>
                      <c:pt idx="355">
                        <c:v>27.4</c:v>
                      </c:pt>
                      <c:pt idx="356">
                        <c:v>27.5</c:v>
                      </c:pt>
                      <c:pt idx="357">
                        <c:v>26</c:v>
                      </c:pt>
                      <c:pt idx="358">
                        <c:v>25.3</c:v>
                      </c:pt>
                      <c:pt idx="359">
                        <c:v>25.5</c:v>
                      </c:pt>
                      <c:pt idx="360">
                        <c:v>24.1</c:v>
                      </c:pt>
                      <c:pt idx="361">
                        <c:v>23.7</c:v>
                      </c:pt>
                      <c:pt idx="362">
                        <c:v>26</c:v>
                      </c:pt>
                      <c:pt idx="363">
                        <c:v>26.8</c:v>
                      </c:pt>
                      <c:pt idx="364">
                        <c:v>27.4</c:v>
                      </c:pt>
                      <c:pt idx="365">
                        <c:v>26.2</c:v>
                      </c:pt>
                      <c:pt idx="366">
                        <c:v>26.8</c:v>
                      </c:pt>
                      <c:pt idx="367">
                        <c:v>23.9</c:v>
                      </c:pt>
                      <c:pt idx="368">
                        <c:v>26</c:v>
                      </c:pt>
                      <c:pt idx="369">
                        <c:v>24.2</c:v>
                      </c:pt>
                      <c:pt idx="370">
                        <c:v>23.1</c:v>
                      </c:pt>
                      <c:pt idx="371">
                        <c:v>22.8</c:v>
                      </c:pt>
                      <c:pt idx="372">
                        <c:v>23.4</c:v>
                      </c:pt>
                      <c:pt idx="373">
                        <c:v>23</c:v>
                      </c:pt>
                      <c:pt idx="374">
                        <c:v>25.5</c:v>
                      </c:pt>
                      <c:pt idx="375">
                        <c:v>24.6</c:v>
                      </c:pt>
                      <c:pt idx="376">
                        <c:v>25.6</c:v>
                      </c:pt>
                      <c:pt idx="377">
                        <c:v>24.1</c:v>
                      </c:pt>
                      <c:pt idx="378">
                        <c:v>23</c:v>
                      </c:pt>
                      <c:pt idx="379">
                        <c:v>23.6</c:v>
                      </c:pt>
                      <c:pt idx="380">
                        <c:v>22.7</c:v>
                      </c:pt>
                      <c:pt idx="381">
                        <c:v>22.1</c:v>
                      </c:pt>
                      <c:pt idx="382">
                        <c:v>22.4</c:v>
                      </c:pt>
                      <c:pt idx="383">
                        <c:v>23</c:v>
                      </c:pt>
                      <c:pt idx="384">
                        <c:v>23.3</c:v>
                      </c:pt>
                      <c:pt idx="385">
                        <c:v>23.3</c:v>
                      </c:pt>
                      <c:pt idx="386">
                        <c:v>22.8</c:v>
                      </c:pt>
                      <c:pt idx="387">
                        <c:v>22.9</c:v>
                      </c:pt>
                      <c:pt idx="388">
                        <c:v>22.2</c:v>
                      </c:pt>
                      <c:pt idx="389">
                        <c:v>22.9</c:v>
                      </c:pt>
                      <c:pt idx="390">
                        <c:v>23.2</c:v>
                      </c:pt>
                      <c:pt idx="391">
                        <c:v>24.6</c:v>
                      </c:pt>
                      <c:pt idx="392">
                        <c:v>25.5</c:v>
                      </c:pt>
                      <c:pt idx="393">
                        <c:v>25.5</c:v>
                      </c:pt>
                      <c:pt idx="394">
                        <c:v>25.6</c:v>
                      </c:pt>
                      <c:pt idx="395">
                        <c:v>25</c:v>
                      </c:pt>
                      <c:pt idx="396">
                        <c:v>24.6</c:v>
                      </c:pt>
                      <c:pt idx="397">
                        <c:v>24.2</c:v>
                      </c:pt>
                      <c:pt idx="398">
                        <c:v>24.1</c:v>
                      </c:pt>
                      <c:pt idx="399">
                        <c:v>22.6</c:v>
                      </c:pt>
                      <c:pt idx="400">
                        <c:v>24.7</c:v>
                      </c:pt>
                      <c:pt idx="401">
                        <c:v>24.8</c:v>
                      </c:pt>
                      <c:pt idx="402">
                        <c:v>24.3</c:v>
                      </c:pt>
                      <c:pt idx="403">
                        <c:v>24</c:v>
                      </c:pt>
                      <c:pt idx="404">
                        <c:v>23.1</c:v>
                      </c:pt>
                      <c:pt idx="405">
                        <c:v>23.1</c:v>
                      </c:pt>
                      <c:pt idx="406">
                        <c:v>23.7</c:v>
                      </c:pt>
                      <c:pt idx="407">
                        <c:v>24.2</c:v>
                      </c:pt>
                      <c:pt idx="408">
                        <c:v>24.3</c:v>
                      </c:pt>
                      <c:pt idx="409">
                        <c:v>23.9</c:v>
                      </c:pt>
                      <c:pt idx="410">
                        <c:v>23.3</c:v>
                      </c:pt>
                      <c:pt idx="411">
                        <c:v>22.8</c:v>
                      </c:pt>
                      <c:pt idx="412">
                        <c:v>22.6</c:v>
                      </c:pt>
                      <c:pt idx="413">
                        <c:v>21.6</c:v>
                      </c:pt>
                      <c:pt idx="414">
                        <c:v>22.9</c:v>
                      </c:pt>
                      <c:pt idx="415">
                        <c:v>23.3</c:v>
                      </c:pt>
                      <c:pt idx="416">
                        <c:v>22.9</c:v>
                      </c:pt>
                      <c:pt idx="417">
                        <c:v>21.9</c:v>
                      </c:pt>
                      <c:pt idx="418">
                        <c:v>21.5</c:v>
                      </c:pt>
                      <c:pt idx="419">
                        <c:v>21.5</c:v>
                      </c:pt>
                      <c:pt idx="420">
                        <c:v>21.9</c:v>
                      </c:pt>
                      <c:pt idx="421">
                        <c:v>22.8</c:v>
                      </c:pt>
                      <c:pt idx="422">
                        <c:v>22.9</c:v>
                      </c:pt>
                      <c:pt idx="423">
                        <c:v>22.7</c:v>
                      </c:pt>
                      <c:pt idx="424">
                        <c:v>22.3</c:v>
                      </c:pt>
                      <c:pt idx="425">
                        <c:v>22.9</c:v>
                      </c:pt>
                      <c:pt idx="426">
                        <c:v>23.9</c:v>
                      </c:pt>
                      <c:pt idx="427">
                        <c:v>23.9</c:v>
                      </c:pt>
                      <c:pt idx="428">
                        <c:v>24.1</c:v>
                      </c:pt>
                      <c:pt idx="429">
                        <c:v>23.5</c:v>
                      </c:pt>
                      <c:pt idx="430">
                        <c:v>23.5</c:v>
                      </c:pt>
                      <c:pt idx="431">
                        <c:v>23.8</c:v>
                      </c:pt>
                      <c:pt idx="432">
                        <c:v>23.8</c:v>
                      </c:pt>
                      <c:pt idx="433">
                        <c:v>23.7</c:v>
                      </c:pt>
                      <c:pt idx="434">
                        <c:v>23.4</c:v>
                      </c:pt>
                      <c:pt idx="435">
                        <c:v>23.1</c:v>
                      </c:pt>
                      <c:pt idx="436">
                        <c:v>23.6</c:v>
                      </c:pt>
                      <c:pt idx="437">
                        <c:v>22.2</c:v>
                      </c:pt>
                      <c:pt idx="438">
                        <c:v>22.1</c:v>
                      </c:pt>
                      <c:pt idx="439">
                        <c:v>23.4</c:v>
                      </c:pt>
                      <c:pt idx="440">
                        <c:v>23.3</c:v>
                      </c:pt>
                      <c:pt idx="441">
                        <c:v>22.6</c:v>
                      </c:pt>
                      <c:pt idx="442">
                        <c:v>21.9</c:v>
                      </c:pt>
                      <c:pt idx="443">
                        <c:v>22.6</c:v>
                      </c:pt>
                      <c:pt idx="444">
                        <c:v>22.4</c:v>
                      </c:pt>
                      <c:pt idx="445">
                        <c:v>21.3</c:v>
                      </c:pt>
                      <c:pt idx="446">
                        <c:v>21.8</c:v>
                      </c:pt>
                      <c:pt idx="447">
                        <c:v>21.7</c:v>
                      </c:pt>
                      <c:pt idx="448">
                        <c:v>22.1</c:v>
                      </c:pt>
                      <c:pt idx="449">
                        <c:v>22.8</c:v>
                      </c:pt>
                      <c:pt idx="450">
                        <c:v>23.1</c:v>
                      </c:pt>
                      <c:pt idx="451">
                        <c:v>22.9</c:v>
                      </c:pt>
                      <c:pt idx="452">
                        <c:v>22.4</c:v>
                      </c:pt>
                      <c:pt idx="453">
                        <c:v>22.4</c:v>
                      </c:pt>
                      <c:pt idx="454">
                        <c:v>22.1</c:v>
                      </c:pt>
                      <c:pt idx="455">
                        <c:v>22.4</c:v>
                      </c:pt>
                      <c:pt idx="456">
                        <c:v>22</c:v>
                      </c:pt>
                      <c:pt idx="457">
                        <c:v>21.3</c:v>
                      </c:pt>
                      <c:pt idx="458">
                        <c:v>22.4</c:v>
                      </c:pt>
                      <c:pt idx="459">
                        <c:v>22.2</c:v>
                      </c:pt>
                      <c:pt idx="460">
                        <c:v>22.6</c:v>
                      </c:pt>
                      <c:pt idx="461">
                        <c:v>22.4</c:v>
                      </c:pt>
                      <c:pt idx="462">
                        <c:v>20.2</c:v>
                      </c:pt>
                      <c:pt idx="463">
                        <c:v>20.399999999999999</c:v>
                      </c:pt>
                      <c:pt idx="464">
                        <c:v>22.3</c:v>
                      </c:pt>
                      <c:pt idx="465">
                        <c:v>22.1</c:v>
                      </c:pt>
                      <c:pt idx="466">
                        <c:v>21.4</c:v>
                      </c:pt>
                      <c:pt idx="467">
                        <c:v>20.5</c:v>
                      </c:pt>
                      <c:pt idx="468">
                        <c:v>21.1</c:v>
                      </c:pt>
                      <c:pt idx="469">
                        <c:v>20.399999999999999</c:v>
                      </c:pt>
                      <c:pt idx="470">
                        <c:v>20.100000000000001</c:v>
                      </c:pt>
                      <c:pt idx="471">
                        <c:v>20.399999999999999</c:v>
                      </c:pt>
                      <c:pt idx="472">
                        <c:v>18.399999999999999</c:v>
                      </c:pt>
                      <c:pt idx="473">
                        <c:v>19.899999999999999</c:v>
                      </c:pt>
                      <c:pt idx="474">
                        <c:v>19.8</c:v>
                      </c:pt>
                      <c:pt idx="475">
                        <c:v>19.5</c:v>
                      </c:pt>
                      <c:pt idx="476">
                        <c:v>19.5</c:v>
                      </c:pt>
                      <c:pt idx="477">
                        <c:v>19.2</c:v>
                      </c:pt>
                      <c:pt idx="478">
                        <c:v>19.899999999999999</c:v>
                      </c:pt>
                      <c:pt idx="479">
                        <c:v>20.100000000000001</c:v>
                      </c:pt>
                      <c:pt idx="480">
                        <c:v>18.899999999999999</c:v>
                      </c:pt>
                      <c:pt idx="481">
                        <c:v>19.8</c:v>
                      </c:pt>
                      <c:pt idx="482">
                        <c:v>20.8</c:v>
                      </c:pt>
                      <c:pt idx="483">
                        <c:v>20.399999999999999</c:v>
                      </c:pt>
                      <c:pt idx="484">
                        <c:v>20.100000000000001</c:v>
                      </c:pt>
                      <c:pt idx="485">
                        <c:v>20.2</c:v>
                      </c:pt>
                      <c:pt idx="486">
                        <c:v>19.5</c:v>
                      </c:pt>
                      <c:pt idx="487">
                        <c:v>19.2</c:v>
                      </c:pt>
                      <c:pt idx="488">
                        <c:v>18.100000000000001</c:v>
                      </c:pt>
                      <c:pt idx="489">
                        <c:v>17.899999999999999</c:v>
                      </c:pt>
                      <c:pt idx="490">
                        <c:v>21.1</c:v>
                      </c:pt>
                      <c:pt idx="491">
                        <c:v>20.3</c:v>
                      </c:pt>
                      <c:pt idx="492">
                        <c:v>20.7</c:v>
                      </c:pt>
                      <c:pt idx="493">
                        <c:v>19.600000000000001</c:v>
                      </c:pt>
                      <c:pt idx="494">
                        <c:v>19.100000000000001</c:v>
                      </c:pt>
                      <c:pt idx="495">
                        <c:v>19.5</c:v>
                      </c:pt>
                      <c:pt idx="496">
                        <c:v>18.3</c:v>
                      </c:pt>
                      <c:pt idx="497">
                        <c:v>18.399999999999999</c:v>
                      </c:pt>
                      <c:pt idx="498">
                        <c:v>19.600000000000001</c:v>
                      </c:pt>
                      <c:pt idx="499">
                        <c:v>16.7</c:v>
                      </c:pt>
                    </c:numCache>
                  </c:numRef>
                </c:val>
                <c:smooth val="0"/>
                <c:extLst>
                  <c:ext xmlns:c16="http://schemas.microsoft.com/office/drawing/2014/chart" uri="{C3380CC4-5D6E-409C-BE32-E72D297353CC}">
                    <c16:uniqueId val="{00000002-FA6A-4084-804A-E12A5CADB99A}"/>
                  </c:ext>
                </c:extLst>
              </c15:ser>
            </c15:filteredLineSeries>
          </c:ext>
        </c:extLst>
      </c:lineChart>
      <c:catAx>
        <c:axId val="7996868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Objektu</a:t>
                </a:r>
                <a:r>
                  <a:rPr lang="lv-LV" baseline="0"/>
                  <a:t> skaits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7764016"/>
        <c:crosses val="autoZero"/>
        <c:auto val="1"/>
        <c:lblAlgn val="ctr"/>
        <c:lblOffset val="100"/>
        <c:noMultiLvlLbl val="0"/>
      </c:catAx>
      <c:valAx>
        <c:axId val="11077640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968681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v>Framerate</c:v>
          </c:tx>
          <c:spPr>
            <a:ln w="28575" cap="rnd">
              <a:solidFill>
                <a:schemeClr val="accent1"/>
              </a:solidFill>
              <a:round/>
            </a:ln>
            <a:effectLst/>
          </c:spPr>
          <c:marker>
            <c:symbol val="none"/>
          </c:marker>
          <c:val>
            <c:numRef>
              <c:f>Rust0001!$L$24:$L$523</c:f>
              <c:numCache>
                <c:formatCode>General</c:formatCode>
                <c:ptCount val="500"/>
                <c:pt idx="0">
                  <c:v>334.8</c:v>
                </c:pt>
                <c:pt idx="1">
                  <c:v>296.89999999999998</c:v>
                </c:pt>
                <c:pt idx="2">
                  <c:v>325.39999999999998</c:v>
                </c:pt>
                <c:pt idx="3">
                  <c:v>353.4</c:v>
                </c:pt>
                <c:pt idx="4">
                  <c:v>329</c:v>
                </c:pt>
                <c:pt idx="5">
                  <c:v>296.3</c:v>
                </c:pt>
                <c:pt idx="6">
                  <c:v>308.8</c:v>
                </c:pt>
                <c:pt idx="7">
                  <c:v>322</c:v>
                </c:pt>
                <c:pt idx="8">
                  <c:v>303.5</c:v>
                </c:pt>
                <c:pt idx="9">
                  <c:v>296.89999999999998</c:v>
                </c:pt>
                <c:pt idx="10">
                  <c:v>261.60000000000002</c:v>
                </c:pt>
                <c:pt idx="11">
                  <c:v>258.89999999999998</c:v>
                </c:pt>
                <c:pt idx="12">
                  <c:v>262.7</c:v>
                </c:pt>
                <c:pt idx="13">
                  <c:v>248.6</c:v>
                </c:pt>
                <c:pt idx="14">
                  <c:v>244.8</c:v>
                </c:pt>
                <c:pt idx="15">
                  <c:v>241.6</c:v>
                </c:pt>
                <c:pt idx="16">
                  <c:v>236.8</c:v>
                </c:pt>
                <c:pt idx="17">
                  <c:v>216.2</c:v>
                </c:pt>
                <c:pt idx="18">
                  <c:v>236.7</c:v>
                </c:pt>
                <c:pt idx="19">
                  <c:v>225.9</c:v>
                </c:pt>
                <c:pt idx="20">
                  <c:v>230.3</c:v>
                </c:pt>
                <c:pt idx="21">
                  <c:v>218.4</c:v>
                </c:pt>
                <c:pt idx="22">
                  <c:v>221</c:v>
                </c:pt>
                <c:pt idx="23">
                  <c:v>202.3</c:v>
                </c:pt>
                <c:pt idx="24">
                  <c:v>195.5</c:v>
                </c:pt>
                <c:pt idx="25">
                  <c:v>191.7</c:v>
                </c:pt>
                <c:pt idx="26">
                  <c:v>188.1</c:v>
                </c:pt>
                <c:pt idx="27">
                  <c:v>187.2</c:v>
                </c:pt>
                <c:pt idx="28">
                  <c:v>181.8</c:v>
                </c:pt>
                <c:pt idx="29">
                  <c:v>187.9</c:v>
                </c:pt>
                <c:pt idx="30">
                  <c:v>195</c:v>
                </c:pt>
                <c:pt idx="31">
                  <c:v>189.7</c:v>
                </c:pt>
                <c:pt idx="32">
                  <c:v>184.8</c:v>
                </c:pt>
                <c:pt idx="33">
                  <c:v>181</c:v>
                </c:pt>
                <c:pt idx="34">
                  <c:v>178.9</c:v>
                </c:pt>
                <c:pt idx="35">
                  <c:v>177.7</c:v>
                </c:pt>
                <c:pt idx="36">
                  <c:v>173.1</c:v>
                </c:pt>
                <c:pt idx="37">
                  <c:v>169.8</c:v>
                </c:pt>
                <c:pt idx="38">
                  <c:v>171.8</c:v>
                </c:pt>
                <c:pt idx="39">
                  <c:v>167.9</c:v>
                </c:pt>
                <c:pt idx="40">
                  <c:v>156.69999999999999</c:v>
                </c:pt>
                <c:pt idx="41">
                  <c:v>156.1</c:v>
                </c:pt>
                <c:pt idx="42">
                  <c:v>153.4</c:v>
                </c:pt>
                <c:pt idx="43">
                  <c:v>133.6</c:v>
                </c:pt>
                <c:pt idx="44">
                  <c:v>137.80000000000001</c:v>
                </c:pt>
                <c:pt idx="45">
                  <c:v>136</c:v>
                </c:pt>
                <c:pt idx="46">
                  <c:v>141.80000000000001</c:v>
                </c:pt>
                <c:pt idx="47">
                  <c:v>141.4</c:v>
                </c:pt>
                <c:pt idx="48">
                  <c:v>134.69999999999999</c:v>
                </c:pt>
                <c:pt idx="49">
                  <c:v>120.3</c:v>
                </c:pt>
                <c:pt idx="50">
                  <c:v>129.69999999999999</c:v>
                </c:pt>
                <c:pt idx="51">
                  <c:v>126.8</c:v>
                </c:pt>
                <c:pt idx="52">
                  <c:v>133.69999999999999</c:v>
                </c:pt>
                <c:pt idx="53">
                  <c:v>136</c:v>
                </c:pt>
                <c:pt idx="54">
                  <c:v>127.8</c:v>
                </c:pt>
                <c:pt idx="55">
                  <c:v>123.8</c:v>
                </c:pt>
                <c:pt idx="56">
                  <c:v>124.9</c:v>
                </c:pt>
                <c:pt idx="57">
                  <c:v>129.6</c:v>
                </c:pt>
                <c:pt idx="58">
                  <c:v>129.4</c:v>
                </c:pt>
                <c:pt idx="59">
                  <c:v>128.6</c:v>
                </c:pt>
                <c:pt idx="60">
                  <c:v>127.2</c:v>
                </c:pt>
                <c:pt idx="61">
                  <c:v>124.9</c:v>
                </c:pt>
                <c:pt idx="62">
                  <c:v>123.7</c:v>
                </c:pt>
                <c:pt idx="63">
                  <c:v>122.3</c:v>
                </c:pt>
                <c:pt idx="64">
                  <c:v>120.9</c:v>
                </c:pt>
                <c:pt idx="65">
                  <c:v>119.9</c:v>
                </c:pt>
                <c:pt idx="66">
                  <c:v>115.8</c:v>
                </c:pt>
                <c:pt idx="67">
                  <c:v>113.4</c:v>
                </c:pt>
                <c:pt idx="68">
                  <c:v>110.1</c:v>
                </c:pt>
                <c:pt idx="69">
                  <c:v>109</c:v>
                </c:pt>
                <c:pt idx="70">
                  <c:v>107</c:v>
                </c:pt>
                <c:pt idx="71">
                  <c:v>107.1</c:v>
                </c:pt>
                <c:pt idx="72">
                  <c:v>109.9</c:v>
                </c:pt>
                <c:pt idx="73">
                  <c:v>108.7</c:v>
                </c:pt>
                <c:pt idx="74">
                  <c:v>108.9</c:v>
                </c:pt>
                <c:pt idx="75">
                  <c:v>106.9</c:v>
                </c:pt>
                <c:pt idx="76">
                  <c:v>107.3</c:v>
                </c:pt>
                <c:pt idx="77">
                  <c:v>105.6</c:v>
                </c:pt>
                <c:pt idx="78">
                  <c:v>104</c:v>
                </c:pt>
                <c:pt idx="79">
                  <c:v>104.6</c:v>
                </c:pt>
                <c:pt idx="80">
                  <c:v>103.2</c:v>
                </c:pt>
                <c:pt idx="81">
                  <c:v>101.6</c:v>
                </c:pt>
                <c:pt idx="82">
                  <c:v>100.7</c:v>
                </c:pt>
                <c:pt idx="83">
                  <c:v>100.9</c:v>
                </c:pt>
                <c:pt idx="84">
                  <c:v>99.3</c:v>
                </c:pt>
                <c:pt idx="85">
                  <c:v>97.9</c:v>
                </c:pt>
                <c:pt idx="86">
                  <c:v>98.1</c:v>
                </c:pt>
                <c:pt idx="87">
                  <c:v>97.4</c:v>
                </c:pt>
                <c:pt idx="88">
                  <c:v>94.8</c:v>
                </c:pt>
                <c:pt idx="89">
                  <c:v>93.8</c:v>
                </c:pt>
                <c:pt idx="90">
                  <c:v>93.6</c:v>
                </c:pt>
                <c:pt idx="91">
                  <c:v>92.2</c:v>
                </c:pt>
                <c:pt idx="92">
                  <c:v>92.3</c:v>
                </c:pt>
                <c:pt idx="93">
                  <c:v>90.7</c:v>
                </c:pt>
                <c:pt idx="94">
                  <c:v>90.1</c:v>
                </c:pt>
                <c:pt idx="95">
                  <c:v>90.1</c:v>
                </c:pt>
                <c:pt idx="96">
                  <c:v>88.8</c:v>
                </c:pt>
                <c:pt idx="97">
                  <c:v>88.4</c:v>
                </c:pt>
                <c:pt idx="98">
                  <c:v>87.4</c:v>
                </c:pt>
                <c:pt idx="99">
                  <c:v>87.2</c:v>
                </c:pt>
                <c:pt idx="100">
                  <c:v>85.9</c:v>
                </c:pt>
                <c:pt idx="101">
                  <c:v>85</c:v>
                </c:pt>
                <c:pt idx="102">
                  <c:v>84.5</c:v>
                </c:pt>
                <c:pt idx="103">
                  <c:v>83.9</c:v>
                </c:pt>
                <c:pt idx="104">
                  <c:v>82.8</c:v>
                </c:pt>
                <c:pt idx="105">
                  <c:v>82</c:v>
                </c:pt>
                <c:pt idx="106">
                  <c:v>82.4</c:v>
                </c:pt>
                <c:pt idx="107">
                  <c:v>81.3</c:v>
                </c:pt>
                <c:pt idx="108">
                  <c:v>80.599999999999994</c:v>
                </c:pt>
                <c:pt idx="109">
                  <c:v>80.400000000000006</c:v>
                </c:pt>
                <c:pt idx="110">
                  <c:v>80.099999999999994</c:v>
                </c:pt>
                <c:pt idx="111">
                  <c:v>79</c:v>
                </c:pt>
                <c:pt idx="112">
                  <c:v>77.8</c:v>
                </c:pt>
                <c:pt idx="113">
                  <c:v>77.8</c:v>
                </c:pt>
                <c:pt idx="114">
                  <c:v>77.8</c:v>
                </c:pt>
                <c:pt idx="115">
                  <c:v>75.3</c:v>
                </c:pt>
                <c:pt idx="116">
                  <c:v>76</c:v>
                </c:pt>
                <c:pt idx="117">
                  <c:v>75.400000000000006</c:v>
                </c:pt>
                <c:pt idx="118">
                  <c:v>72.400000000000006</c:v>
                </c:pt>
                <c:pt idx="119">
                  <c:v>73.7</c:v>
                </c:pt>
                <c:pt idx="120">
                  <c:v>73.599999999999994</c:v>
                </c:pt>
                <c:pt idx="121">
                  <c:v>73.599999999999994</c:v>
                </c:pt>
                <c:pt idx="122">
                  <c:v>73</c:v>
                </c:pt>
                <c:pt idx="123">
                  <c:v>71.8</c:v>
                </c:pt>
                <c:pt idx="124">
                  <c:v>72.099999999999994</c:v>
                </c:pt>
                <c:pt idx="125">
                  <c:v>71.7</c:v>
                </c:pt>
                <c:pt idx="126">
                  <c:v>71.099999999999994</c:v>
                </c:pt>
                <c:pt idx="127">
                  <c:v>68.900000000000006</c:v>
                </c:pt>
                <c:pt idx="128">
                  <c:v>68.5</c:v>
                </c:pt>
                <c:pt idx="129">
                  <c:v>69.099999999999994</c:v>
                </c:pt>
                <c:pt idx="130">
                  <c:v>66.7</c:v>
                </c:pt>
                <c:pt idx="131">
                  <c:v>68.400000000000006</c:v>
                </c:pt>
                <c:pt idx="132">
                  <c:v>68.400000000000006</c:v>
                </c:pt>
                <c:pt idx="133">
                  <c:v>68.2</c:v>
                </c:pt>
                <c:pt idx="134">
                  <c:v>64.900000000000006</c:v>
                </c:pt>
                <c:pt idx="135">
                  <c:v>67</c:v>
                </c:pt>
                <c:pt idx="136">
                  <c:v>65.3</c:v>
                </c:pt>
                <c:pt idx="137">
                  <c:v>66</c:v>
                </c:pt>
                <c:pt idx="138">
                  <c:v>64.2</c:v>
                </c:pt>
                <c:pt idx="139">
                  <c:v>64.900000000000006</c:v>
                </c:pt>
                <c:pt idx="140">
                  <c:v>65.3</c:v>
                </c:pt>
                <c:pt idx="141">
                  <c:v>63.2</c:v>
                </c:pt>
                <c:pt idx="142">
                  <c:v>64</c:v>
                </c:pt>
                <c:pt idx="143">
                  <c:v>63.5</c:v>
                </c:pt>
                <c:pt idx="144">
                  <c:v>62.5</c:v>
                </c:pt>
                <c:pt idx="145">
                  <c:v>61.8</c:v>
                </c:pt>
                <c:pt idx="146">
                  <c:v>62.3</c:v>
                </c:pt>
                <c:pt idx="147">
                  <c:v>62.4</c:v>
                </c:pt>
                <c:pt idx="148">
                  <c:v>59.9</c:v>
                </c:pt>
                <c:pt idx="149">
                  <c:v>61.1</c:v>
                </c:pt>
                <c:pt idx="150">
                  <c:v>60.5</c:v>
                </c:pt>
                <c:pt idx="151">
                  <c:v>60.8</c:v>
                </c:pt>
                <c:pt idx="152">
                  <c:v>60.9</c:v>
                </c:pt>
                <c:pt idx="153">
                  <c:v>59.2</c:v>
                </c:pt>
                <c:pt idx="154">
                  <c:v>59.5</c:v>
                </c:pt>
                <c:pt idx="155">
                  <c:v>58.4</c:v>
                </c:pt>
                <c:pt idx="156">
                  <c:v>59.7</c:v>
                </c:pt>
                <c:pt idx="157">
                  <c:v>59.2</c:v>
                </c:pt>
                <c:pt idx="158">
                  <c:v>58.4</c:v>
                </c:pt>
                <c:pt idx="159">
                  <c:v>58.4</c:v>
                </c:pt>
                <c:pt idx="160">
                  <c:v>58.7</c:v>
                </c:pt>
                <c:pt idx="161">
                  <c:v>57.8</c:v>
                </c:pt>
                <c:pt idx="162">
                  <c:v>57</c:v>
                </c:pt>
                <c:pt idx="163">
                  <c:v>54.9</c:v>
                </c:pt>
                <c:pt idx="164">
                  <c:v>55.5</c:v>
                </c:pt>
                <c:pt idx="165">
                  <c:v>54.2</c:v>
                </c:pt>
                <c:pt idx="166">
                  <c:v>52.7</c:v>
                </c:pt>
                <c:pt idx="167">
                  <c:v>53.6</c:v>
                </c:pt>
                <c:pt idx="168">
                  <c:v>53.5</c:v>
                </c:pt>
                <c:pt idx="169">
                  <c:v>52.2</c:v>
                </c:pt>
                <c:pt idx="170">
                  <c:v>52.5</c:v>
                </c:pt>
                <c:pt idx="171">
                  <c:v>54.2</c:v>
                </c:pt>
                <c:pt idx="172">
                  <c:v>50.2</c:v>
                </c:pt>
                <c:pt idx="173">
                  <c:v>53.4</c:v>
                </c:pt>
                <c:pt idx="174">
                  <c:v>52.4</c:v>
                </c:pt>
                <c:pt idx="175">
                  <c:v>54.9</c:v>
                </c:pt>
                <c:pt idx="176">
                  <c:v>53.9</c:v>
                </c:pt>
                <c:pt idx="177">
                  <c:v>53.5</c:v>
                </c:pt>
                <c:pt idx="178">
                  <c:v>53.8</c:v>
                </c:pt>
                <c:pt idx="179">
                  <c:v>52.7</c:v>
                </c:pt>
                <c:pt idx="180">
                  <c:v>52.9</c:v>
                </c:pt>
                <c:pt idx="181">
                  <c:v>52.2</c:v>
                </c:pt>
                <c:pt idx="182">
                  <c:v>52.8</c:v>
                </c:pt>
                <c:pt idx="183">
                  <c:v>53</c:v>
                </c:pt>
                <c:pt idx="184">
                  <c:v>51.7</c:v>
                </c:pt>
                <c:pt idx="185">
                  <c:v>52.3</c:v>
                </c:pt>
                <c:pt idx="186">
                  <c:v>51.7</c:v>
                </c:pt>
                <c:pt idx="187">
                  <c:v>51.7</c:v>
                </c:pt>
                <c:pt idx="188">
                  <c:v>50.7</c:v>
                </c:pt>
                <c:pt idx="189">
                  <c:v>50.7</c:v>
                </c:pt>
                <c:pt idx="190">
                  <c:v>51</c:v>
                </c:pt>
                <c:pt idx="191">
                  <c:v>50.3</c:v>
                </c:pt>
                <c:pt idx="192">
                  <c:v>49.2</c:v>
                </c:pt>
                <c:pt idx="193">
                  <c:v>49.6</c:v>
                </c:pt>
                <c:pt idx="194">
                  <c:v>50</c:v>
                </c:pt>
                <c:pt idx="195">
                  <c:v>49.5</c:v>
                </c:pt>
                <c:pt idx="196">
                  <c:v>49.3</c:v>
                </c:pt>
                <c:pt idx="197">
                  <c:v>49.4</c:v>
                </c:pt>
                <c:pt idx="198">
                  <c:v>48.4</c:v>
                </c:pt>
                <c:pt idx="199">
                  <c:v>48.7</c:v>
                </c:pt>
                <c:pt idx="200">
                  <c:v>48.3</c:v>
                </c:pt>
                <c:pt idx="201">
                  <c:v>48.5</c:v>
                </c:pt>
                <c:pt idx="202">
                  <c:v>48.6</c:v>
                </c:pt>
                <c:pt idx="203">
                  <c:v>47.8</c:v>
                </c:pt>
                <c:pt idx="204">
                  <c:v>47.6</c:v>
                </c:pt>
                <c:pt idx="205">
                  <c:v>47.5</c:v>
                </c:pt>
                <c:pt idx="206">
                  <c:v>47.3</c:v>
                </c:pt>
                <c:pt idx="207">
                  <c:v>46.5</c:v>
                </c:pt>
                <c:pt idx="208">
                  <c:v>46.3</c:v>
                </c:pt>
                <c:pt idx="209">
                  <c:v>46.7</c:v>
                </c:pt>
                <c:pt idx="210">
                  <c:v>46.9</c:v>
                </c:pt>
                <c:pt idx="211">
                  <c:v>46.5</c:v>
                </c:pt>
                <c:pt idx="212">
                  <c:v>45.8</c:v>
                </c:pt>
                <c:pt idx="213">
                  <c:v>45.7</c:v>
                </c:pt>
                <c:pt idx="214">
                  <c:v>46.1</c:v>
                </c:pt>
                <c:pt idx="215">
                  <c:v>45.6</c:v>
                </c:pt>
                <c:pt idx="216">
                  <c:v>45</c:v>
                </c:pt>
                <c:pt idx="217">
                  <c:v>45</c:v>
                </c:pt>
                <c:pt idx="218">
                  <c:v>44.8</c:v>
                </c:pt>
                <c:pt idx="219">
                  <c:v>45.1</c:v>
                </c:pt>
                <c:pt idx="220">
                  <c:v>44.4</c:v>
                </c:pt>
                <c:pt idx="221">
                  <c:v>43.6</c:v>
                </c:pt>
                <c:pt idx="222">
                  <c:v>40.1</c:v>
                </c:pt>
                <c:pt idx="223">
                  <c:v>39.9</c:v>
                </c:pt>
                <c:pt idx="224">
                  <c:v>43.9</c:v>
                </c:pt>
                <c:pt idx="225">
                  <c:v>43.9</c:v>
                </c:pt>
                <c:pt idx="226">
                  <c:v>43.9</c:v>
                </c:pt>
                <c:pt idx="227">
                  <c:v>40.1</c:v>
                </c:pt>
                <c:pt idx="228">
                  <c:v>42.8</c:v>
                </c:pt>
                <c:pt idx="229">
                  <c:v>43.3</c:v>
                </c:pt>
                <c:pt idx="230">
                  <c:v>42.9</c:v>
                </c:pt>
                <c:pt idx="231">
                  <c:v>42.6</c:v>
                </c:pt>
                <c:pt idx="232">
                  <c:v>42.7</c:v>
                </c:pt>
                <c:pt idx="233">
                  <c:v>42.7</c:v>
                </c:pt>
                <c:pt idx="234">
                  <c:v>42.7</c:v>
                </c:pt>
                <c:pt idx="235">
                  <c:v>41.6</c:v>
                </c:pt>
                <c:pt idx="236">
                  <c:v>41.7</c:v>
                </c:pt>
                <c:pt idx="237">
                  <c:v>42.3</c:v>
                </c:pt>
                <c:pt idx="238">
                  <c:v>41.6</c:v>
                </c:pt>
                <c:pt idx="239">
                  <c:v>40.4</c:v>
                </c:pt>
                <c:pt idx="240">
                  <c:v>41.4</c:v>
                </c:pt>
                <c:pt idx="241">
                  <c:v>41.6</c:v>
                </c:pt>
                <c:pt idx="242">
                  <c:v>41.2</c:v>
                </c:pt>
                <c:pt idx="243">
                  <c:v>40.6</c:v>
                </c:pt>
                <c:pt idx="244">
                  <c:v>39.9</c:v>
                </c:pt>
                <c:pt idx="245">
                  <c:v>40.4</c:v>
                </c:pt>
                <c:pt idx="246">
                  <c:v>40.5</c:v>
                </c:pt>
                <c:pt idx="247">
                  <c:v>39.799999999999997</c:v>
                </c:pt>
                <c:pt idx="248">
                  <c:v>40.1</c:v>
                </c:pt>
                <c:pt idx="249">
                  <c:v>40</c:v>
                </c:pt>
                <c:pt idx="250">
                  <c:v>40.200000000000003</c:v>
                </c:pt>
                <c:pt idx="251">
                  <c:v>39.200000000000003</c:v>
                </c:pt>
                <c:pt idx="252">
                  <c:v>39.4</c:v>
                </c:pt>
                <c:pt idx="253">
                  <c:v>39.700000000000003</c:v>
                </c:pt>
                <c:pt idx="254">
                  <c:v>39.5</c:v>
                </c:pt>
                <c:pt idx="255">
                  <c:v>39.5</c:v>
                </c:pt>
                <c:pt idx="256">
                  <c:v>39.299999999999997</c:v>
                </c:pt>
                <c:pt idx="257">
                  <c:v>38.4</c:v>
                </c:pt>
                <c:pt idx="258">
                  <c:v>38.799999999999997</c:v>
                </c:pt>
                <c:pt idx="259">
                  <c:v>38.700000000000003</c:v>
                </c:pt>
                <c:pt idx="260">
                  <c:v>38.799999999999997</c:v>
                </c:pt>
                <c:pt idx="261">
                  <c:v>38.200000000000003</c:v>
                </c:pt>
                <c:pt idx="262">
                  <c:v>38.200000000000003</c:v>
                </c:pt>
                <c:pt idx="263">
                  <c:v>38.5</c:v>
                </c:pt>
                <c:pt idx="264">
                  <c:v>38.4</c:v>
                </c:pt>
                <c:pt idx="265">
                  <c:v>38</c:v>
                </c:pt>
                <c:pt idx="266">
                  <c:v>37.700000000000003</c:v>
                </c:pt>
                <c:pt idx="267">
                  <c:v>37.9</c:v>
                </c:pt>
                <c:pt idx="268">
                  <c:v>38</c:v>
                </c:pt>
                <c:pt idx="269">
                  <c:v>36.200000000000003</c:v>
                </c:pt>
                <c:pt idx="270">
                  <c:v>37</c:v>
                </c:pt>
                <c:pt idx="271">
                  <c:v>37.1</c:v>
                </c:pt>
                <c:pt idx="272">
                  <c:v>37.200000000000003</c:v>
                </c:pt>
                <c:pt idx="273">
                  <c:v>36.799999999999997</c:v>
                </c:pt>
                <c:pt idx="274">
                  <c:v>36.700000000000003</c:v>
                </c:pt>
                <c:pt idx="275">
                  <c:v>36.6</c:v>
                </c:pt>
                <c:pt idx="276">
                  <c:v>36.6</c:v>
                </c:pt>
                <c:pt idx="277">
                  <c:v>36.1</c:v>
                </c:pt>
                <c:pt idx="278">
                  <c:v>36.1</c:v>
                </c:pt>
                <c:pt idx="279">
                  <c:v>35.700000000000003</c:v>
                </c:pt>
                <c:pt idx="280">
                  <c:v>35.799999999999997</c:v>
                </c:pt>
                <c:pt idx="281">
                  <c:v>34.700000000000003</c:v>
                </c:pt>
                <c:pt idx="282">
                  <c:v>35.200000000000003</c:v>
                </c:pt>
                <c:pt idx="283">
                  <c:v>35.700000000000003</c:v>
                </c:pt>
                <c:pt idx="284">
                  <c:v>35.200000000000003</c:v>
                </c:pt>
                <c:pt idx="285">
                  <c:v>35.5</c:v>
                </c:pt>
                <c:pt idx="286">
                  <c:v>35.200000000000003</c:v>
                </c:pt>
                <c:pt idx="287">
                  <c:v>35.1</c:v>
                </c:pt>
                <c:pt idx="288">
                  <c:v>34.1</c:v>
                </c:pt>
                <c:pt idx="289">
                  <c:v>34.700000000000003</c:v>
                </c:pt>
                <c:pt idx="290">
                  <c:v>35</c:v>
                </c:pt>
                <c:pt idx="291">
                  <c:v>35.200000000000003</c:v>
                </c:pt>
                <c:pt idx="292">
                  <c:v>34.6</c:v>
                </c:pt>
                <c:pt idx="293">
                  <c:v>34.4</c:v>
                </c:pt>
                <c:pt idx="294">
                  <c:v>34.299999999999997</c:v>
                </c:pt>
                <c:pt idx="295">
                  <c:v>34.700000000000003</c:v>
                </c:pt>
                <c:pt idx="296">
                  <c:v>34.1</c:v>
                </c:pt>
                <c:pt idx="297">
                  <c:v>34.1</c:v>
                </c:pt>
                <c:pt idx="298">
                  <c:v>34</c:v>
                </c:pt>
                <c:pt idx="299">
                  <c:v>34</c:v>
                </c:pt>
                <c:pt idx="300">
                  <c:v>34</c:v>
                </c:pt>
                <c:pt idx="301">
                  <c:v>33.700000000000003</c:v>
                </c:pt>
                <c:pt idx="302">
                  <c:v>33.4</c:v>
                </c:pt>
                <c:pt idx="303">
                  <c:v>34.1</c:v>
                </c:pt>
                <c:pt idx="304">
                  <c:v>33.4</c:v>
                </c:pt>
                <c:pt idx="305">
                  <c:v>33.4</c:v>
                </c:pt>
                <c:pt idx="306">
                  <c:v>33.4</c:v>
                </c:pt>
                <c:pt idx="307">
                  <c:v>32.6</c:v>
                </c:pt>
                <c:pt idx="308">
                  <c:v>32.9</c:v>
                </c:pt>
                <c:pt idx="309">
                  <c:v>33.1</c:v>
                </c:pt>
                <c:pt idx="310">
                  <c:v>32.799999999999997</c:v>
                </c:pt>
                <c:pt idx="311">
                  <c:v>32.799999999999997</c:v>
                </c:pt>
                <c:pt idx="312">
                  <c:v>30.9</c:v>
                </c:pt>
                <c:pt idx="313">
                  <c:v>28.7</c:v>
                </c:pt>
                <c:pt idx="314">
                  <c:v>29.4</c:v>
                </c:pt>
                <c:pt idx="315">
                  <c:v>29.1</c:v>
                </c:pt>
                <c:pt idx="316">
                  <c:v>28.7</c:v>
                </c:pt>
                <c:pt idx="317">
                  <c:v>28.2</c:v>
                </c:pt>
                <c:pt idx="318">
                  <c:v>29.6</c:v>
                </c:pt>
                <c:pt idx="319">
                  <c:v>29</c:v>
                </c:pt>
                <c:pt idx="320">
                  <c:v>29.7</c:v>
                </c:pt>
                <c:pt idx="321">
                  <c:v>29.6</c:v>
                </c:pt>
                <c:pt idx="322">
                  <c:v>29.7</c:v>
                </c:pt>
                <c:pt idx="323">
                  <c:v>29.9</c:v>
                </c:pt>
                <c:pt idx="324">
                  <c:v>28.7</c:v>
                </c:pt>
                <c:pt idx="325">
                  <c:v>28.8</c:v>
                </c:pt>
                <c:pt idx="326">
                  <c:v>29.7</c:v>
                </c:pt>
                <c:pt idx="327">
                  <c:v>28.8</c:v>
                </c:pt>
                <c:pt idx="328">
                  <c:v>28.9</c:v>
                </c:pt>
                <c:pt idx="329">
                  <c:v>29.7</c:v>
                </c:pt>
                <c:pt idx="330">
                  <c:v>30.6</c:v>
                </c:pt>
                <c:pt idx="331">
                  <c:v>29.9</c:v>
                </c:pt>
                <c:pt idx="332">
                  <c:v>29.6</c:v>
                </c:pt>
                <c:pt idx="333">
                  <c:v>28.2</c:v>
                </c:pt>
                <c:pt idx="334">
                  <c:v>27.3</c:v>
                </c:pt>
                <c:pt idx="335">
                  <c:v>29.7</c:v>
                </c:pt>
                <c:pt idx="336">
                  <c:v>27.3</c:v>
                </c:pt>
                <c:pt idx="337">
                  <c:v>28.6</c:v>
                </c:pt>
                <c:pt idx="338">
                  <c:v>28.7</c:v>
                </c:pt>
                <c:pt idx="339">
                  <c:v>27.5</c:v>
                </c:pt>
                <c:pt idx="340">
                  <c:v>25.8</c:v>
                </c:pt>
                <c:pt idx="341">
                  <c:v>26.4</c:v>
                </c:pt>
                <c:pt idx="342">
                  <c:v>26.3</c:v>
                </c:pt>
                <c:pt idx="343">
                  <c:v>26.6</c:v>
                </c:pt>
                <c:pt idx="344">
                  <c:v>26.8</c:v>
                </c:pt>
                <c:pt idx="345">
                  <c:v>25.6</c:v>
                </c:pt>
                <c:pt idx="346">
                  <c:v>26.6</c:v>
                </c:pt>
                <c:pt idx="347">
                  <c:v>28.2</c:v>
                </c:pt>
                <c:pt idx="348">
                  <c:v>27.9</c:v>
                </c:pt>
                <c:pt idx="349">
                  <c:v>28.3</c:v>
                </c:pt>
                <c:pt idx="350">
                  <c:v>25.9</c:v>
                </c:pt>
                <c:pt idx="351">
                  <c:v>26.8</c:v>
                </c:pt>
                <c:pt idx="352">
                  <c:v>26.3</c:v>
                </c:pt>
                <c:pt idx="353">
                  <c:v>24.6</c:v>
                </c:pt>
                <c:pt idx="354">
                  <c:v>27.8</c:v>
                </c:pt>
                <c:pt idx="355">
                  <c:v>27.4</c:v>
                </c:pt>
                <c:pt idx="356">
                  <c:v>27.5</c:v>
                </c:pt>
                <c:pt idx="357">
                  <c:v>26</c:v>
                </c:pt>
                <c:pt idx="358">
                  <c:v>25.3</c:v>
                </c:pt>
                <c:pt idx="359">
                  <c:v>25.5</c:v>
                </c:pt>
                <c:pt idx="360">
                  <c:v>24.1</c:v>
                </c:pt>
                <c:pt idx="361">
                  <c:v>23.7</c:v>
                </c:pt>
                <c:pt idx="362">
                  <c:v>26</c:v>
                </c:pt>
                <c:pt idx="363">
                  <c:v>26.8</c:v>
                </c:pt>
                <c:pt idx="364">
                  <c:v>27.4</c:v>
                </c:pt>
                <c:pt idx="365">
                  <c:v>26.2</c:v>
                </c:pt>
                <c:pt idx="366">
                  <c:v>26.8</c:v>
                </c:pt>
                <c:pt idx="367">
                  <c:v>23.9</c:v>
                </c:pt>
                <c:pt idx="368">
                  <c:v>26</c:v>
                </c:pt>
                <c:pt idx="369">
                  <c:v>24.2</c:v>
                </c:pt>
                <c:pt idx="370">
                  <c:v>23.1</c:v>
                </c:pt>
                <c:pt idx="371">
                  <c:v>22.8</c:v>
                </c:pt>
                <c:pt idx="372">
                  <c:v>23.4</c:v>
                </c:pt>
                <c:pt idx="373">
                  <c:v>23</c:v>
                </c:pt>
                <c:pt idx="374">
                  <c:v>25.5</c:v>
                </c:pt>
                <c:pt idx="375">
                  <c:v>24.6</c:v>
                </c:pt>
                <c:pt idx="376">
                  <c:v>25.6</c:v>
                </c:pt>
                <c:pt idx="377">
                  <c:v>24.1</c:v>
                </c:pt>
                <c:pt idx="378">
                  <c:v>23</c:v>
                </c:pt>
                <c:pt idx="379">
                  <c:v>23.6</c:v>
                </c:pt>
                <c:pt idx="380">
                  <c:v>22.7</c:v>
                </c:pt>
                <c:pt idx="381">
                  <c:v>22.1</c:v>
                </c:pt>
                <c:pt idx="382">
                  <c:v>22.4</c:v>
                </c:pt>
                <c:pt idx="383">
                  <c:v>23</c:v>
                </c:pt>
                <c:pt idx="384">
                  <c:v>23.3</c:v>
                </c:pt>
                <c:pt idx="385">
                  <c:v>23.3</c:v>
                </c:pt>
                <c:pt idx="386">
                  <c:v>22.8</c:v>
                </c:pt>
                <c:pt idx="387">
                  <c:v>22.9</c:v>
                </c:pt>
                <c:pt idx="388">
                  <c:v>22.2</c:v>
                </c:pt>
                <c:pt idx="389">
                  <c:v>22.9</c:v>
                </c:pt>
                <c:pt idx="390">
                  <c:v>23.2</c:v>
                </c:pt>
                <c:pt idx="391">
                  <c:v>24.6</c:v>
                </c:pt>
                <c:pt idx="392">
                  <c:v>25.5</c:v>
                </c:pt>
                <c:pt idx="393">
                  <c:v>25.5</c:v>
                </c:pt>
                <c:pt idx="394">
                  <c:v>25.6</c:v>
                </c:pt>
                <c:pt idx="395">
                  <c:v>25</c:v>
                </c:pt>
                <c:pt idx="396">
                  <c:v>24.6</c:v>
                </c:pt>
                <c:pt idx="397">
                  <c:v>24.2</c:v>
                </c:pt>
                <c:pt idx="398">
                  <c:v>24.1</c:v>
                </c:pt>
                <c:pt idx="399">
                  <c:v>22.6</c:v>
                </c:pt>
                <c:pt idx="400">
                  <c:v>24.7</c:v>
                </c:pt>
                <c:pt idx="401">
                  <c:v>24.8</c:v>
                </c:pt>
                <c:pt idx="402">
                  <c:v>24.3</c:v>
                </c:pt>
                <c:pt idx="403">
                  <c:v>24</c:v>
                </c:pt>
                <c:pt idx="404">
                  <c:v>23.1</c:v>
                </c:pt>
                <c:pt idx="405">
                  <c:v>23.1</c:v>
                </c:pt>
                <c:pt idx="406">
                  <c:v>23.7</c:v>
                </c:pt>
                <c:pt idx="407">
                  <c:v>24.2</c:v>
                </c:pt>
                <c:pt idx="408">
                  <c:v>24.3</c:v>
                </c:pt>
                <c:pt idx="409">
                  <c:v>23.9</c:v>
                </c:pt>
                <c:pt idx="410">
                  <c:v>23.3</c:v>
                </c:pt>
                <c:pt idx="411">
                  <c:v>22.8</c:v>
                </c:pt>
                <c:pt idx="412">
                  <c:v>22.6</c:v>
                </c:pt>
                <c:pt idx="413">
                  <c:v>21.6</c:v>
                </c:pt>
                <c:pt idx="414">
                  <c:v>22.9</c:v>
                </c:pt>
                <c:pt idx="415">
                  <c:v>23.3</c:v>
                </c:pt>
                <c:pt idx="416">
                  <c:v>22.9</c:v>
                </c:pt>
                <c:pt idx="417">
                  <c:v>21.9</c:v>
                </c:pt>
                <c:pt idx="418">
                  <c:v>21.5</c:v>
                </c:pt>
                <c:pt idx="419">
                  <c:v>21.5</c:v>
                </c:pt>
                <c:pt idx="420">
                  <c:v>21.9</c:v>
                </c:pt>
                <c:pt idx="421">
                  <c:v>22.8</c:v>
                </c:pt>
                <c:pt idx="422">
                  <c:v>22.9</c:v>
                </c:pt>
                <c:pt idx="423">
                  <c:v>22.7</c:v>
                </c:pt>
                <c:pt idx="424">
                  <c:v>22.3</c:v>
                </c:pt>
                <c:pt idx="425">
                  <c:v>22.9</c:v>
                </c:pt>
                <c:pt idx="426">
                  <c:v>23.9</c:v>
                </c:pt>
                <c:pt idx="427">
                  <c:v>23.9</c:v>
                </c:pt>
                <c:pt idx="428">
                  <c:v>24.1</c:v>
                </c:pt>
                <c:pt idx="429">
                  <c:v>23.5</c:v>
                </c:pt>
                <c:pt idx="430">
                  <c:v>23.5</c:v>
                </c:pt>
                <c:pt idx="431">
                  <c:v>23.8</c:v>
                </c:pt>
                <c:pt idx="432">
                  <c:v>23.8</c:v>
                </c:pt>
                <c:pt idx="433">
                  <c:v>23.7</c:v>
                </c:pt>
                <c:pt idx="434">
                  <c:v>23.4</c:v>
                </c:pt>
                <c:pt idx="435">
                  <c:v>23.1</c:v>
                </c:pt>
                <c:pt idx="436">
                  <c:v>23.6</c:v>
                </c:pt>
                <c:pt idx="437">
                  <c:v>22.2</c:v>
                </c:pt>
                <c:pt idx="438">
                  <c:v>22.1</c:v>
                </c:pt>
                <c:pt idx="439">
                  <c:v>23.4</c:v>
                </c:pt>
                <c:pt idx="440">
                  <c:v>23.3</c:v>
                </c:pt>
                <c:pt idx="441">
                  <c:v>22.6</c:v>
                </c:pt>
                <c:pt idx="442">
                  <c:v>21.9</c:v>
                </c:pt>
                <c:pt idx="443">
                  <c:v>22.6</c:v>
                </c:pt>
                <c:pt idx="444">
                  <c:v>22.4</c:v>
                </c:pt>
                <c:pt idx="445">
                  <c:v>21.3</c:v>
                </c:pt>
                <c:pt idx="446">
                  <c:v>21.8</c:v>
                </c:pt>
                <c:pt idx="447">
                  <c:v>21.7</c:v>
                </c:pt>
                <c:pt idx="448">
                  <c:v>22.1</c:v>
                </c:pt>
                <c:pt idx="449">
                  <c:v>22.8</c:v>
                </c:pt>
                <c:pt idx="450">
                  <c:v>23.1</c:v>
                </c:pt>
                <c:pt idx="451">
                  <c:v>22.9</c:v>
                </c:pt>
                <c:pt idx="452">
                  <c:v>22.4</c:v>
                </c:pt>
                <c:pt idx="453">
                  <c:v>22.4</c:v>
                </c:pt>
                <c:pt idx="454">
                  <c:v>22.1</c:v>
                </c:pt>
                <c:pt idx="455">
                  <c:v>22.4</c:v>
                </c:pt>
                <c:pt idx="456">
                  <c:v>22</c:v>
                </c:pt>
                <c:pt idx="457">
                  <c:v>21.3</c:v>
                </c:pt>
                <c:pt idx="458">
                  <c:v>22.4</c:v>
                </c:pt>
                <c:pt idx="459">
                  <c:v>22.2</c:v>
                </c:pt>
                <c:pt idx="460">
                  <c:v>22.6</c:v>
                </c:pt>
                <c:pt idx="461">
                  <c:v>22.4</c:v>
                </c:pt>
                <c:pt idx="462">
                  <c:v>20.2</c:v>
                </c:pt>
                <c:pt idx="463">
                  <c:v>20.399999999999999</c:v>
                </c:pt>
                <c:pt idx="464">
                  <c:v>22.3</c:v>
                </c:pt>
                <c:pt idx="465">
                  <c:v>22.1</c:v>
                </c:pt>
                <c:pt idx="466">
                  <c:v>21.4</c:v>
                </c:pt>
                <c:pt idx="467">
                  <c:v>20.5</c:v>
                </c:pt>
                <c:pt idx="468">
                  <c:v>21.1</c:v>
                </c:pt>
                <c:pt idx="469">
                  <c:v>20.399999999999999</c:v>
                </c:pt>
                <c:pt idx="470">
                  <c:v>20.100000000000001</c:v>
                </c:pt>
                <c:pt idx="471">
                  <c:v>20.399999999999999</c:v>
                </c:pt>
                <c:pt idx="472">
                  <c:v>18.399999999999999</c:v>
                </c:pt>
                <c:pt idx="473">
                  <c:v>19.899999999999999</c:v>
                </c:pt>
                <c:pt idx="474">
                  <c:v>19.8</c:v>
                </c:pt>
                <c:pt idx="475">
                  <c:v>19.5</c:v>
                </c:pt>
                <c:pt idx="476">
                  <c:v>19.5</c:v>
                </c:pt>
                <c:pt idx="477">
                  <c:v>19.2</c:v>
                </c:pt>
                <c:pt idx="478">
                  <c:v>19.899999999999999</c:v>
                </c:pt>
                <c:pt idx="479">
                  <c:v>20.100000000000001</c:v>
                </c:pt>
                <c:pt idx="480">
                  <c:v>18.899999999999999</c:v>
                </c:pt>
                <c:pt idx="481">
                  <c:v>19.8</c:v>
                </c:pt>
                <c:pt idx="482">
                  <c:v>20.8</c:v>
                </c:pt>
                <c:pt idx="483">
                  <c:v>20.399999999999999</c:v>
                </c:pt>
                <c:pt idx="484">
                  <c:v>20.100000000000001</c:v>
                </c:pt>
                <c:pt idx="485">
                  <c:v>20.2</c:v>
                </c:pt>
                <c:pt idx="486">
                  <c:v>19.5</c:v>
                </c:pt>
                <c:pt idx="487">
                  <c:v>19.2</c:v>
                </c:pt>
                <c:pt idx="488">
                  <c:v>18.100000000000001</c:v>
                </c:pt>
                <c:pt idx="489">
                  <c:v>17.899999999999999</c:v>
                </c:pt>
                <c:pt idx="490">
                  <c:v>21.1</c:v>
                </c:pt>
                <c:pt idx="491">
                  <c:v>20.3</c:v>
                </c:pt>
                <c:pt idx="492">
                  <c:v>20.7</c:v>
                </c:pt>
                <c:pt idx="493">
                  <c:v>19.600000000000001</c:v>
                </c:pt>
                <c:pt idx="494">
                  <c:v>19.100000000000001</c:v>
                </c:pt>
                <c:pt idx="495">
                  <c:v>19.5</c:v>
                </c:pt>
                <c:pt idx="496">
                  <c:v>18.3</c:v>
                </c:pt>
                <c:pt idx="497">
                  <c:v>18.399999999999999</c:v>
                </c:pt>
                <c:pt idx="498">
                  <c:v>19.600000000000001</c:v>
                </c:pt>
                <c:pt idx="499">
                  <c:v>16.7</c:v>
                </c:pt>
              </c:numCache>
            </c:numRef>
          </c:val>
          <c:smooth val="0"/>
          <c:extLst>
            <c:ext xmlns:c16="http://schemas.microsoft.com/office/drawing/2014/chart" uri="{C3380CC4-5D6E-409C-BE32-E72D297353CC}">
              <c16:uniqueId val="{00000000-19FC-4B17-AA6E-0CFCB1D2AF9A}"/>
            </c:ext>
          </c:extLst>
        </c:ser>
        <c:dLbls>
          <c:showLegendKey val="0"/>
          <c:showVal val="0"/>
          <c:showCatName val="0"/>
          <c:showSerName val="0"/>
          <c:showPercent val="0"/>
          <c:showBubbleSize val="0"/>
        </c:dLbls>
        <c:smooth val="0"/>
        <c:axId val="799686816"/>
        <c:axId val="1107764016"/>
      </c:lineChart>
      <c:catAx>
        <c:axId val="7996868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Objektu skaits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7764016"/>
        <c:crosses val="autoZero"/>
        <c:auto val="1"/>
        <c:lblAlgn val="ctr"/>
        <c:lblOffset val="100"/>
        <c:noMultiLvlLbl val="0"/>
      </c:catAx>
      <c:valAx>
        <c:axId val="11077640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FPS</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96868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lv-LV"/>
              <a:t>CPU un GPU izmantošana</a:t>
            </a:r>
            <a:endParaRPr lang="en-US"/>
          </a:p>
        </c:rich>
      </c:tx>
      <c:overlay val="0"/>
      <c:spPr>
        <a:noFill/>
        <a:ln>
          <a:noFill/>
        </a:ln>
        <a:effectLst/>
      </c:spPr>
    </c:title>
    <c:autoTitleDeleted val="0"/>
    <c:plotArea>
      <c:layout/>
      <c:lineChart>
        <c:grouping val="standard"/>
        <c:varyColors val="0"/>
        <c:ser>
          <c:idx val="0"/>
          <c:order val="0"/>
          <c:tx>
            <c:v>GPU</c:v>
          </c:tx>
          <c:spPr>
            <a:ln w="28575" cap="rnd">
              <a:solidFill>
                <a:schemeClr val="accent1"/>
              </a:solidFill>
              <a:round/>
            </a:ln>
            <a:effectLst/>
          </c:spPr>
          <c:marker>
            <c:symbol val="none"/>
          </c:marker>
          <c:val>
            <c:numRef>
              <c:f>CLang0001!$D$18:$D$516</c:f>
              <c:numCache>
                <c:formatCode>General</c:formatCode>
                <c:ptCount val="499"/>
                <c:pt idx="0">
                  <c:v>31</c:v>
                </c:pt>
                <c:pt idx="1">
                  <c:v>0</c:v>
                </c:pt>
                <c:pt idx="2">
                  <c:v>0</c:v>
                </c:pt>
                <c:pt idx="3">
                  <c:v>43</c:v>
                </c:pt>
                <c:pt idx="4">
                  <c:v>42</c:v>
                </c:pt>
                <c:pt idx="5">
                  <c:v>43</c:v>
                </c:pt>
                <c:pt idx="6">
                  <c:v>44</c:v>
                </c:pt>
                <c:pt idx="7">
                  <c:v>41</c:v>
                </c:pt>
                <c:pt idx="8">
                  <c:v>43</c:v>
                </c:pt>
                <c:pt idx="9">
                  <c:v>44</c:v>
                </c:pt>
                <c:pt idx="10">
                  <c:v>47</c:v>
                </c:pt>
                <c:pt idx="11">
                  <c:v>36</c:v>
                </c:pt>
                <c:pt idx="12">
                  <c:v>35</c:v>
                </c:pt>
                <c:pt idx="13">
                  <c:v>34</c:v>
                </c:pt>
                <c:pt idx="14">
                  <c:v>33</c:v>
                </c:pt>
                <c:pt idx="15">
                  <c:v>32</c:v>
                </c:pt>
                <c:pt idx="16">
                  <c:v>37</c:v>
                </c:pt>
                <c:pt idx="17">
                  <c:v>0</c:v>
                </c:pt>
                <c:pt idx="18">
                  <c:v>0</c:v>
                </c:pt>
                <c:pt idx="19">
                  <c:v>36</c:v>
                </c:pt>
                <c:pt idx="20">
                  <c:v>36</c:v>
                </c:pt>
                <c:pt idx="21">
                  <c:v>37</c:v>
                </c:pt>
                <c:pt idx="22">
                  <c:v>36</c:v>
                </c:pt>
                <c:pt idx="23">
                  <c:v>34</c:v>
                </c:pt>
                <c:pt idx="24">
                  <c:v>37</c:v>
                </c:pt>
                <c:pt idx="25">
                  <c:v>39</c:v>
                </c:pt>
                <c:pt idx="26">
                  <c:v>37</c:v>
                </c:pt>
                <c:pt idx="27">
                  <c:v>37</c:v>
                </c:pt>
                <c:pt idx="28">
                  <c:v>38</c:v>
                </c:pt>
                <c:pt idx="29">
                  <c:v>39</c:v>
                </c:pt>
                <c:pt idx="30">
                  <c:v>37</c:v>
                </c:pt>
                <c:pt idx="31">
                  <c:v>39</c:v>
                </c:pt>
                <c:pt idx="32">
                  <c:v>41</c:v>
                </c:pt>
                <c:pt idx="33">
                  <c:v>37</c:v>
                </c:pt>
                <c:pt idx="34">
                  <c:v>36</c:v>
                </c:pt>
                <c:pt idx="35">
                  <c:v>40</c:v>
                </c:pt>
                <c:pt idx="36">
                  <c:v>39</c:v>
                </c:pt>
                <c:pt idx="37">
                  <c:v>39</c:v>
                </c:pt>
                <c:pt idx="38">
                  <c:v>40</c:v>
                </c:pt>
                <c:pt idx="39">
                  <c:v>40</c:v>
                </c:pt>
                <c:pt idx="40">
                  <c:v>40</c:v>
                </c:pt>
                <c:pt idx="41">
                  <c:v>39</c:v>
                </c:pt>
                <c:pt idx="42">
                  <c:v>39</c:v>
                </c:pt>
                <c:pt idx="43">
                  <c:v>38</c:v>
                </c:pt>
                <c:pt idx="44">
                  <c:v>37</c:v>
                </c:pt>
                <c:pt idx="45">
                  <c:v>38</c:v>
                </c:pt>
                <c:pt idx="46">
                  <c:v>38</c:v>
                </c:pt>
                <c:pt idx="47">
                  <c:v>38</c:v>
                </c:pt>
                <c:pt idx="48">
                  <c:v>38</c:v>
                </c:pt>
                <c:pt idx="49">
                  <c:v>38</c:v>
                </c:pt>
                <c:pt idx="50">
                  <c:v>38</c:v>
                </c:pt>
                <c:pt idx="51">
                  <c:v>37</c:v>
                </c:pt>
                <c:pt idx="52">
                  <c:v>37</c:v>
                </c:pt>
                <c:pt idx="53">
                  <c:v>38</c:v>
                </c:pt>
                <c:pt idx="54">
                  <c:v>36</c:v>
                </c:pt>
                <c:pt idx="55">
                  <c:v>35</c:v>
                </c:pt>
                <c:pt idx="56">
                  <c:v>46</c:v>
                </c:pt>
                <c:pt idx="57">
                  <c:v>47</c:v>
                </c:pt>
                <c:pt idx="58">
                  <c:v>48</c:v>
                </c:pt>
                <c:pt idx="59">
                  <c:v>46</c:v>
                </c:pt>
                <c:pt idx="60">
                  <c:v>47</c:v>
                </c:pt>
                <c:pt idx="61">
                  <c:v>46</c:v>
                </c:pt>
                <c:pt idx="62">
                  <c:v>40</c:v>
                </c:pt>
                <c:pt idx="63">
                  <c:v>46</c:v>
                </c:pt>
                <c:pt idx="64">
                  <c:v>46</c:v>
                </c:pt>
                <c:pt idx="65">
                  <c:v>45</c:v>
                </c:pt>
                <c:pt idx="66">
                  <c:v>45</c:v>
                </c:pt>
                <c:pt idx="67">
                  <c:v>46</c:v>
                </c:pt>
                <c:pt idx="68">
                  <c:v>46</c:v>
                </c:pt>
                <c:pt idx="69">
                  <c:v>46</c:v>
                </c:pt>
                <c:pt idx="70">
                  <c:v>46</c:v>
                </c:pt>
                <c:pt idx="71">
                  <c:v>45</c:v>
                </c:pt>
                <c:pt idx="72">
                  <c:v>43</c:v>
                </c:pt>
                <c:pt idx="73">
                  <c:v>42</c:v>
                </c:pt>
                <c:pt idx="74">
                  <c:v>44</c:v>
                </c:pt>
                <c:pt idx="75">
                  <c:v>44</c:v>
                </c:pt>
                <c:pt idx="76">
                  <c:v>43</c:v>
                </c:pt>
                <c:pt idx="77">
                  <c:v>44</c:v>
                </c:pt>
                <c:pt idx="78">
                  <c:v>43</c:v>
                </c:pt>
                <c:pt idx="79">
                  <c:v>42</c:v>
                </c:pt>
                <c:pt idx="80">
                  <c:v>43</c:v>
                </c:pt>
                <c:pt idx="81">
                  <c:v>44</c:v>
                </c:pt>
                <c:pt idx="82">
                  <c:v>43</c:v>
                </c:pt>
                <c:pt idx="83">
                  <c:v>44</c:v>
                </c:pt>
                <c:pt idx="84">
                  <c:v>43</c:v>
                </c:pt>
                <c:pt idx="85">
                  <c:v>43</c:v>
                </c:pt>
                <c:pt idx="86">
                  <c:v>42</c:v>
                </c:pt>
                <c:pt idx="87">
                  <c:v>40</c:v>
                </c:pt>
                <c:pt idx="88">
                  <c:v>42</c:v>
                </c:pt>
                <c:pt idx="89">
                  <c:v>42</c:v>
                </c:pt>
                <c:pt idx="90">
                  <c:v>42</c:v>
                </c:pt>
                <c:pt idx="91">
                  <c:v>42</c:v>
                </c:pt>
                <c:pt idx="92">
                  <c:v>41</c:v>
                </c:pt>
                <c:pt idx="93">
                  <c:v>42</c:v>
                </c:pt>
                <c:pt idx="94">
                  <c:v>41</c:v>
                </c:pt>
                <c:pt idx="95">
                  <c:v>40</c:v>
                </c:pt>
                <c:pt idx="96">
                  <c:v>40</c:v>
                </c:pt>
                <c:pt idx="97">
                  <c:v>41</c:v>
                </c:pt>
                <c:pt idx="98">
                  <c:v>38</c:v>
                </c:pt>
                <c:pt idx="99">
                  <c:v>38</c:v>
                </c:pt>
                <c:pt idx="100">
                  <c:v>41</c:v>
                </c:pt>
                <c:pt idx="101">
                  <c:v>40</c:v>
                </c:pt>
                <c:pt idx="102">
                  <c:v>40</c:v>
                </c:pt>
                <c:pt idx="103">
                  <c:v>40</c:v>
                </c:pt>
                <c:pt idx="104">
                  <c:v>40</c:v>
                </c:pt>
                <c:pt idx="105">
                  <c:v>40</c:v>
                </c:pt>
                <c:pt idx="106">
                  <c:v>40</c:v>
                </c:pt>
                <c:pt idx="107">
                  <c:v>39</c:v>
                </c:pt>
                <c:pt idx="108">
                  <c:v>39</c:v>
                </c:pt>
                <c:pt idx="109">
                  <c:v>38</c:v>
                </c:pt>
                <c:pt idx="110">
                  <c:v>39</c:v>
                </c:pt>
                <c:pt idx="111">
                  <c:v>33</c:v>
                </c:pt>
                <c:pt idx="112">
                  <c:v>39</c:v>
                </c:pt>
                <c:pt idx="113">
                  <c:v>39</c:v>
                </c:pt>
                <c:pt idx="114">
                  <c:v>38</c:v>
                </c:pt>
                <c:pt idx="115">
                  <c:v>37</c:v>
                </c:pt>
                <c:pt idx="116">
                  <c:v>36</c:v>
                </c:pt>
                <c:pt idx="117">
                  <c:v>39</c:v>
                </c:pt>
                <c:pt idx="118">
                  <c:v>39</c:v>
                </c:pt>
                <c:pt idx="119">
                  <c:v>38</c:v>
                </c:pt>
                <c:pt idx="120">
                  <c:v>36</c:v>
                </c:pt>
                <c:pt idx="121">
                  <c:v>38</c:v>
                </c:pt>
                <c:pt idx="122">
                  <c:v>38</c:v>
                </c:pt>
                <c:pt idx="123">
                  <c:v>38</c:v>
                </c:pt>
                <c:pt idx="124">
                  <c:v>36</c:v>
                </c:pt>
                <c:pt idx="125">
                  <c:v>37</c:v>
                </c:pt>
                <c:pt idx="126">
                  <c:v>37</c:v>
                </c:pt>
                <c:pt idx="127">
                  <c:v>37</c:v>
                </c:pt>
                <c:pt idx="128">
                  <c:v>37</c:v>
                </c:pt>
                <c:pt idx="129">
                  <c:v>37</c:v>
                </c:pt>
                <c:pt idx="130">
                  <c:v>37</c:v>
                </c:pt>
                <c:pt idx="131">
                  <c:v>34</c:v>
                </c:pt>
                <c:pt idx="132">
                  <c:v>36</c:v>
                </c:pt>
                <c:pt idx="133">
                  <c:v>36</c:v>
                </c:pt>
                <c:pt idx="134">
                  <c:v>35</c:v>
                </c:pt>
                <c:pt idx="135">
                  <c:v>33</c:v>
                </c:pt>
                <c:pt idx="136">
                  <c:v>36</c:v>
                </c:pt>
                <c:pt idx="137">
                  <c:v>36</c:v>
                </c:pt>
                <c:pt idx="138">
                  <c:v>36</c:v>
                </c:pt>
                <c:pt idx="139">
                  <c:v>36</c:v>
                </c:pt>
                <c:pt idx="140">
                  <c:v>36</c:v>
                </c:pt>
                <c:pt idx="141">
                  <c:v>36</c:v>
                </c:pt>
                <c:pt idx="142">
                  <c:v>36</c:v>
                </c:pt>
                <c:pt idx="143">
                  <c:v>35</c:v>
                </c:pt>
                <c:pt idx="144">
                  <c:v>36</c:v>
                </c:pt>
                <c:pt idx="145">
                  <c:v>32</c:v>
                </c:pt>
                <c:pt idx="146">
                  <c:v>32</c:v>
                </c:pt>
                <c:pt idx="147">
                  <c:v>35</c:v>
                </c:pt>
                <c:pt idx="148">
                  <c:v>34</c:v>
                </c:pt>
                <c:pt idx="149">
                  <c:v>34</c:v>
                </c:pt>
                <c:pt idx="150">
                  <c:v>34</c:v>
                </c:pt>
                <c:pt idx="151">
                  <c:v>34</c:v>
                </c:pt>
                <c:pt idx="152">
                  <c:v>33</c:v>
                </c:pt>
                <c:pt idx="153">
                  <c:v>34</c:v>
                </c:pt>
                <c:pt idx="154">
                  <c:v>34</c:v>
                </c:pt>
                <c:pt idx="155">
                  <c:v>31</c:v>
                </c:pt>
                <c:pt idx="156">
                  <c:v>34</c:v>
                </c:pt>
                <c:pt idx="157">
                  <c:v>34</c:v>
                </c:pt>
                <c:pt idx="158">
                  <c:v>33</c:v>
                </c:pt>
                <c:pt idx="159">
                  <c:v>34</c:v>
                </c:pt>
                <c:pt idx="160">
                  <c:v>33</c:v>
                </c:pt>
                <c:pt idx="161">
                  <c:v>34</c:v>
                </c:pt>
                <c:pt idx="162">
                  <c:v>33</c:v>
                </c:pt>
                <c:pt idx="163">
                  <c:v>33</c:v>
                </c:pt>
                <c:pt idx="164">
                  <c:v>31</c:v>
                </c:pt>
                <c:pt idx="165">
                  <c:v>33</c:v>
                </c:pt>
                <c:pt idx="166">
                  <c:v>33</c:v>
                </c:pt>
                <c:pt idx="167">
                  <c:v>33</c:v>
                </c:pt>
                <c:pt idx="168">
                  <c:v>32</c:v>
                </c:pt>
                <c:pt idx="169">
                  <c:v>32</c:v>
                </c:pt>
                <c:pt idx="170">
                  <c:v>32</c:v>
                </c:pt>
                <c:pt idx="171">
                  <c:v>31</c:v>
                </c:pt>
                <c:pt idx="172">
                  <c:v>33</c:v>
                </c:pt>
                <c:pt idx="173">
                  <c:v>32</c:v>
                </c:pt>
                <c:pt idx="174">
                  <c:v>32</c:v>
                </c:pt>
                <c:pt idx="175">
                  <c:v>32</c:v>
                </c:pt>
                <c:pt idx="176">
                  <c:v>33</c:v>
                </c:pt>
                <c:pt idx="177">
                  <c:v>32</c:v>
                </c:pt>
                <c:pt idx="178">
                  <c:v>32</c:v>
                </c:pt>
                <c:pt idx="179">
                  <c:v>32</c:v>
                </c:pt>
                <c:pt idx="180">
                  <c:v>32</c:v>
                </c:pt>
                <c:pt idx="181">
                  <c:v>32</c:v>
                </c:pt>
                <c:pt idx="182">
                  <c:v>31</c:v>
                </c:pt>
                <c:pt idx="183">
                  <c:v>31</c:v>
                </c:pt>
                <c:pt idx="184">
                  <c:v>31</c:v>
                </c:pt>
                <c:pt idx="185">
                  <c:v>31</c:v>
                </c:pt>
                <c:pt idx="186">
                  <c:v>31</c:v>
                </c:pt>
                <c:pt idx="187">
                  <c:v>31</c:v>
                </c:pt>
                <c:pt idx="188">
                  <c:v>31</c:v>
                </c:pt>
                <c:pt idx="189">
                  <c:v>31</c:v>
                </c:pt>
                <c:pt idx="190">
                  <c:v>31</c:v>
                </c:pt>
                <c:pt idx="191">
                  <c:v>31</c:v>
                </c:pt>
                <c:pt idx="192">
                  <c:v>30</c:v>
                </c:pt>
                <c:pt idx="193">
                  <c:v>30</c:v>
                </c:pt>
                <c:pt idx="194">
                  <c:v>30</c:v>
                </c:pt>
                <c:pt idx="195">
                  <c:v>30</c:v>
                </c:pt>
                <c:pt idx="196">
                  <c:v>30</c:v>
                </c:pt>
                <c:pt idx="197">
                  <c:v>29</c:v>
                </c:pt>
                <c:pt idx="198">
                  <c:v>29</c:v>
                </c:pt>
                <c:pt idx="199">
                  <c:v>31</c:v>
                </c:pt>
                <c:pt idx="200">
                  <c:v>31</c:v>
                </c:pt>
                <c:pt idx="201">
                  <c:v>30</c:v>
                </c:pt>
                <c:pt idx="202">
                  <c:v>28</c:v>
                </c:pt>
                <c:pt idx="203">
                  <c:v>29</c:v>
                </c:pt>
                <c:pt idx="204">
                  <c:v>30</c:v>
                </c:pt>
                <c:pt idx="205">
                  <c:v>30</c:v>
                </c:pt>
                <c:pt idx="206">
                  <c:v>30</c:v>
                </c:pt>
                <c:pt idx="207">
                  <c:v>30</c:v>
                </c:pt>
                <c:pt idx="208">
                  <c:v>30</c:v>
                </c:pt>
                <c:pt idx="209">
                  <c:v>29</c:v>
                </c:pt>
                <c:pt idx="210">
                  <c:v>29</c:v>
                </c:pt>
                <c:pt idx="211">
                  <c:v>29</c:v>
                </c:pt>
                <c:pt idx="212">
                  <c:v>29</c:v>
                </c:pt>
                <c:pt idx="213">
                  <c:v>30</c:v>
                </c:pt>
                <c:pt idx="214">
                  <c:v>29</c:v>
                </c:pt>
                <c:pt idx="215">
                  <c:v>29</c:v>
                </c:pt>
                <c:pt idx="216">
                  <c:v>29</c:v>
                </c:pt>
                <c:pt idx="217">
                  <c:v>26</c:v>
                </c:pt>
                <c:pt idx="218">
                  <c:v>29</c:v>
                </c:pt>
                <c:pt idx="219">
                  <c:v>28</c:v>
                </c:pt>
                <c:pt idx="220">
                  <c:v>29</c:v>
                </c:pt>
                <c:pt idx="221">
                  <c:v>29</c:v>
                </c:pt>
                <c:pt idx="222">
                  <c:v>29</c:v>
                </c:pt>
                <c:pt idx="223">
                  <c:v>29</c:v>
                </c:pt>
                <c:pt idx="224">
                  <c:v>27</c:v>
                </c:pt>
                <c:pt idx="225">
                  <c:v>26</c:v>
                </c:pt>
                <c:pt idx="226">
                  <c:v>27</c:v>
                </c:pt>
                <c:pt idx="227">
                  <c:v>28</c:v>
                </c:pt>
                <c:pt idx="228">
                  <c:v>27</c:v>
                </c:pt>
                <c:pt idx="229">
                  <c:v>29</c:v>
                </c:pt>
                <c:pt idx="230">
                  <c:v>25</c:v>
                </c:pt>
                <c:pt idx="231">
                  <c:v>27</c:v>
                </c:pt>
                <c:pt idx="232">
                  <c:v>26</c:v>
                </c:pt>
                <c:pt idx="233">
                  <c:v>28</c:v>
                </c:pt>
                <c:pt idx="234">
                  <c:v>28</c:v>
                </c:pt>
                <c:pt idx="235">
                  <c:v>27</c:v>
                </c:pt>
                <c:pt idx="236">
                  <c:v>27</c:v>
                </c:pt>
                <c:pt idx="237">
                  <c:v>28</c:v>
                </c:pt>
                <c:pt idx="238">
                  <c:v>28</c:v>
                </c:pt>
                <c:pt idx="239">
                  <c:v>27</c:v>
                </c:pt>
                <c:pt idx="240">
                  <c:v>28</c:v>
                </c:pt>
                <c:pt idx="241">
                  <c:v>28</c:v>
                </c:pt>
                <c:pt idx="242">
                  <c:v>28</c:v>
                </c:pt>
                <c:pt idx="243">
                  <c:v>27</c:v>
                </c:pt>
                <c:pt idx="244">
                  <c:v>27</c:v>
                </c:pt>
                <c:pt idx="245">
                  <c:v>28</c:v>
                </c:pt>
                <c:pt idx="246">
                  <c:v>27</c:v>
                </c:pt>
                <c:pt idx="247">
                  <c:v>28</c:v>
                </c:pt>
                <c:pt idx="248">
                  <c:v>27</c:v>
                </c:pt>
                <c:pt idx="249">
                  <c:v>27</c:v>
                </c:pt>
                <c:pt idx="250">
                  <c:v>27</c:v>
                </c:pt>
                <c:pt idx="251">
                  <c:v>27</c:v>
                </c:pt>
                <c:pt idx="252">
                  <c:v>27</c:v>
                </c:pt>
                <c:pt idx="253">
                  <c:v>27</c:v>
                </c:pt>
                <c:pt idx="254">
                  <c:v>27</c:v>
                </c:pt>
                <c:pt idx="255">
                  <c:v>28</c:v>
                </c:pt>
                <c:pt idx="256">
                  <c:v>25</c:v>
                </c:pt>
                <c:pt idx="257">
                  <c:v>27</c:v>
                </c:pt>
                <c:pt idx="258">
                  <c:v>27</c:v>
                </c:pt>
                <c:pt idx="259">
                  <c:v>27</c:v>
                </c:pt>
                <c:pt idx="260">
                  <c:v>27</c:v>
                </c:pt>
                <c:pt idx="261">
                  <c:v>27</c:v>
                </c:pt>
                <c:pt idx="262">
                  <c:v>26</c:v>
                </c:pt>
                <c:pt idx="263">
                  <c:v>27</c:v>
                </c:pt>
                <c:pt idx="264">
                  <c:v>27</c:v>
                </c:pt>
                <c:pt idx="265">
                  <c:v>26</c:v>
                </c:pt>
                <c:pt idx="266">
                  <c:v>26</c:v>
                </c:pt>
                <c:pt idx="267">
                  <c:v>26</c:v>
                </c:pt>
                <c:pt idx="268">
                  <c:v>27</c:v>
                </c:pt>
                <c:pt idx="269">
                  <c:v>26</c:v>
                </c:pt>
                <c:pt idx="270">
                  <c:v>25</c:v>
                </c:pt>
                <c:pt idx="271">
                  <c:v>26</c:v>
                </c:pt>
                <c:pt idx="272">
                  <c:v>26</c:v>
                </c:pt>
                <c:pt idx="273">
                  <c:v>25</c:v>
                </c:pt>
                <c:pt idx="274">
                  <c:v>26</c:v>
                </c:pt>
                <c:pt idx="275">
                  <c:v>26</c:v>
                </c:pt>
                <c:pt idx="276">
                  <c:v>26</c:v>
                </c:pt>
                <c:pt idx="277">
                  <c:v>26</c:v>
                </c:pt>
                <c:pt idx="278">
                  <c:v>25</c:v>
                </c:pt>
                <c:pt idx="279">
                  <c:v>25</c:v>
                </c:pt>
                <c:pt idx="280">
                  <c:v>25</c:v>
                </c:pt>
                <c:pt idx="281">
                  <c:v>25</c:v>
                </c:pt>
                <c:pt idx="282">
                  <c:v>24</c:v>
                </c:pt>
                <c:pt idx="283">
                  <c:v>25</c:v>
                </c:pt>
                <c:pt idx="284">
                  <c:v>22</c:v>
                </c:pt>
                <c:pt idx="285">
                  <c:v>24</c:v>
                </c:pt>
                <c:pt idx="286">
                  <c:v>25</c:v>
                </c:pt>
                <c:pt idx="287">
                  <c:v>25</c:v>
                </c:pt>
                <c:pt idx="288">
                  <c:v>24</c:v>
                </c:pt>
                <c:pt idx="289">
                  <c:v>25</c:v>
                </c:pt>
                <c:pt idx="290">
                  <c:v>25</c:v>
                </c:pt>
                <c:pt idx="291">
                  <c:v>26</c:v>
                </c:pt>
                <c:pt idx="292">
                  <c:v>26</c:v>
                </c:pt>
                <c:pt idx="293">
                  <c:v>25</c:v>
                </c:pt>
                <c:pt idx="294">
                  <c:v>25</c:v>
                </c:pt>
                <c:pt idx="295">
                  <c:v>25</c:v>
                </c:pt>
                <c:pt idx="296">
                  <c:v>25</c:v>
                </c:pt>
                <c:pt idx="297">
                  <c:v>25</c:v>
                </c:pt>
                <c:pt idx="298">
                  <c:v>25</c:v>
                </c:pt>
                <c:pt idx="299">
                  <c:v>26</c:v>
                </c:pt>
                <c:pt idx="300">
                  <c:v>24</c:v>
                </c:pt>
                <c:pt idx="301">
                  <c:v>23</c:v>
                </c:pt>
                <c:pt idx="302">
                  <c:v>24</c:v>
                </c:pt>
                <c:pt idx="303">
                  <c:v>23</c:v>
                </c:pt>
                <c:pt idx="304">
                  <c:v>23</c:v>
                </c:pt>
                <c:pt idx="305">
                  <c:v>24</c:v>
                </c:pt>
                <c:pt idx="306">
                  <c:v>23</c:v>
                </c:pt>
                <c:pt idx="307">
                  <c:v>20</c:v>
                </c:pt>
                <c:pt idx="308">
                  <c:v>15</c:v>
                </c:pt>
                <c:pt idx="309">
                  <c:v>18</c:v>
                </c:pt>
                <c:pt idx="310">
                  <c:v>20</c:v>
                </c:pt>
                <c:pt idx="311">
                  <c:v>18</c:v>
                </c:pt>
                <c:pt idx="312">
                  <c:v>21</c:v>
                </c:pt>
                <c:pt idx="313">
                  <c:v>22</c:v>
                </c:pt>
                <c:pt idx="314">
                  <c:v>22</c:v>
                </c:pt>
                <c:pt idx="315">
                  <c:v>19</c:v>
                </c:pt>
                <c:pt idx="316">
                  <c:v>21</c:v>
                </c:pt>
                <c:pt idx="317">
                  <c:v>22</c:v>
                </c:pt>
                <c:pt idx="318">
                  <c:v>21</c:v>
                </c:pt>
                <c:pt idx="319">
                  <c:v>22</c:v>
                </c:pt>
                <c:pt idx="320">
                  <c:v>22</c:v>
                </c:pt>
                <c:pt idx="321">
                  <c:v>21</c:v>
                </c:pt>
                <c:pt idx="322">
                  <c:v>20</c:v>
                </c:pt>
                <c:pt idx="323">
                  <c:v>22</c:v>
                </c:pt>
                <c:pt idx="324">
                  <c:v>21</c:v>
                </c:pt>
                <c:pt idx="325">
                  <c:v>23</c:v>
                </c:pt>
                <c:pt idx="326">
                  <c:v>22</c:v>
                </c:pt>
                <c:pt idx="327">
                  <c:v>22</c:v>
                </c:pt>
                <c:pt idx="328">
                  <c:v>22</c:v>
                </c:pt>
                <c:pt idx="329">
                  <c:v>22</c:v>
                </c:pt>
                <c:pt idx="330">
                  <c:v>21</c:v>
                </c:pt>
                <c:pt idx="331">
                  <c:v>21</c:v>
                </c:pt>
                <c:pt idx="332">
                  <c:v>21</c:v>
                </c:pt>
                <c:pt idx="333">
                  <c:v>19</c:v>
                </c:pt>
                <c:pt idx="334">
                  <c:v>20</c:v>
                </c:pt>
                <c:pt idx="335">
                  <c:v>22</c:v>
                </c:pt>
                <c:pt idx="336">
                  <c:v>22</c:v>
                </c:pt>
                <c:pt idx="337">
                  <c:v>22</c:v>
                </c:pt>
                <c:pt idx="338">
                  <c:v>22</c:v>
                </c:pt>
                <c:pt idx="339">
                  <c:v>21</c:v>
                </c:pt>
                <c:pt idx="340">
                  <c:v>20</c:v>
                </c:pt>
                <c:pt idx="341">
                  <c:v>19</c:v>
                </c:pt>
                <c:pt idx="342">
                  <c:v>22</c:v>
                </c:pt>
                <c:pt idx="343">
                  <c:v>20</c:v>
                </c:pt>
                <c:pt idx="344">
                  <c:v>20</c:v>
                </c:pt>
                <c:pt idx="345">
                  <c:v>21</c:v>
                </c:pt>
                <c:pt idx="346">
                  <c:v>22</c:v>
                </c:pt>
                <c:pt idx="347">
                  <c:v>21</c:v>
                </c:pt>
                <c:pt idx="348">
                  <c:v>21</c:v>
                </c:pt>
                <c:pt idx="349">
                  <c:v>21</c:v>
                </c:pt>
                <c:pt idx="350">
                  <c:v>22</c:v>
                </c:pt>
                <c:pt idx="351">
                  <c:v>21</c:v>
                </c:pt>
                <c:pt idx="352">
                  <c:v>21</c:v>
                </c:pt>
                <c:pt idx="353">
                  <c:v>21</c:v>
                </c:pt>
                <c:pt idx="354">
                  <c:v>21</c:v>
                </c:pt>
                <c:pt idx="355">
                  <c:v>21</c:v>
                </c:pt>
                <c:pt idx="356">
                  <c:v>18</c:v>
                </c:pt>
                <c:pt idx="357">
                  <c:v>20</c:v>
                </c:pt>
                <c:pt idx="358">
                  <c:v>19</c:v>
                </c:pt>
                <c:pt idx="359">
                  <c:v>20</c:v>
                </c:pt>
                <c:pt idx="360">
                  <c:v>19</c:v>
                </c:pt>
                <c:pt idx="361">
                  <c:v>19</c:v>
                </c:pt>
                <c:pt idx="362">
                  <c:v>21</c:v>
                </c:pt>
                <c:pt idx="363">
                  <c:v>20</c:v>
                </c:pt>
                <c:pt idx="364">
                  <c:v>21</c:v>
                </c:pt>
                <c:pt idx="365">
                  <c:v>17</c:v>
                </c:pt>
                <c:pt idx="366">
                  <c:v>21</c:v>
                </c:pt>
                <c:pt idx="367">
                  <c:v>19</c:v>
                </c:pt>
                <c:pt idx="368">
                  <c:v>18</c:v>
                </c:pt>
                <c:pt idx="369">
                  <c:v>20</c:v>
                </c:pt>
                <c:pt idx="370">
                  <c:v>20</c:v>
                </c:pt>
                <c:pt idx="371">
                  <c:v>16</c:v>
                </c:pt>
                <c:pt idx="372">
                  <c:v>21</c:v>
                </c:pt>
                <c:pt idx="373">
                  <c:v>20</c:v>
                </c:pt>
                <c:pt idx="374">
                  <c:v>21</c:v>
                </c:pt>
                <c:pt idx="375">
                  <c:v>19</c:v>
                </c:pt>
                <c:pt idx="376">
                  <c:v>19</c:v>
                </c:pt>
                <c:pt idx="377">
                  <c:v>21</c:v>
                </c:pt>
                <c:pt idx="378">
                  <c:v>18</c:v>
                </c:pt>
                <c:pt idx="379">
                  <c:v>18</c:v>
                </c:pt>
                <c:pt idx="380">
                  <c:v>16</c:v>
                </c:pt>
                <c:pt idx="381">
                  <c:v>19</c:v>
                </c:pt>
                <c:pt idx="382">
                  <c:v>16</c:v>
                </c:pt>
                <c:pt idx="383">
                  <c:v>19</c:v>
                </c:pt>
                <c:pt idx="384">
                  <c:v>16</c:v>
                </c:pt>
                <c:pt idx="385">
                  <c:v>16</c:v>
                </c:pt>
                <c:pt idx="386">
                  <c:v>18</c:v>
                </c:pt>
                <c:pt idx="387">
                  <c:v>21</c:v>
                </c:pt>
                <c:pt idx="388">
                  <c:v>15</c:v>
                </c:pt>
                <c:pt idx="389">
                  <c:v>17</c:v>
                </c:pt>
                <c:pt idx="390">
                  <c:v>17</c:v>
                </c:pt>
                <c:pt idx="391">
                  <c:v>20</c:v>
                </c:pt>
                <c:pt idx="392">
                  <c:v>18</c:v>
                </c:pt>
                <c:pt idx="393">
                  <c:v>18</c:v>
                </c:pt>
                <c:pt idx="394">
                  <c:v>20</c:v>
                </c:pt>
                <c:pt idx="395">
                  <c:v>19</c:v>
                </c:pt>
                <c:pt idx="396">
                  <c:v>17</c:v>
                </c:pt>
                <c:pt idx="397">
                  <c:v>18</c:v>
                </c:pt>
                <c:pt idx="398">
                  <c:v>17</c:v>
                </c:pt>
                <c:pt idx="399">
                  <c:v>15</c:v>
                </c:pt>
                <c:pt idx="400">
                  <c:v>18</c:v>
                </c:pt>
                <c:pt idx="401">
                  <c:v>16</c:v>
                </c:pt>
                <c:pt idx="402">
                  <c:v>19</c:v>
                </c:pt>
                <c:pt idx="403">
                  <c:v>20</c:v>
                </c:pt>
                <c:pt idx="404">
                  <c:v>20</c:v>
                </c:pt>
                <c:pt idx="405">
                  <c:v>17</c:v>
                </c:pt>
                <c:pt idx="406">
                  <c:v>17</c:v>
                </c:pt>
                <c:pt idx="407">
                  <c:v>16</c:v>
                </c:pt>
                <c:pt idx="408">
                  <c:v>16</c:v>
                </c:pt>
                <c:pt idx="409">
                  <c:v>19</c:v>
                </c:pt>
                <c:pt idx="410">
                  <c:v>17</c:v>
                </c:pt>
                <c:pt idx="411">
                  <c:v>17</c:v>
                </c:pt>
                <c:pt idx="412">
                  <c:v>15</c:v>
                </c:pt>
                <c:pt idx="413">
                  <c:v>31</c:v>
                </c:pt>
                <c:pt idx="414">
                  <c:v>35</c:v>
                </c:pt>
                <c:pt idx="415">
                  <c:v>34</c:v>
                </c:pt>
                <c:pt idx="416">
                  <c:v>36</c:v>
                </c:pt>
                <c:pt idx="417">
                  <c:v>32</c:v>
                </c:pt>
                <c:pt idx="418">
                  <c:v>40</c:v>
                </c:pt>
                <c:pt idx="419">
                  <c:v>42</c:v>
                </c:pt>
                <c:pt idx="420">
                  <c:v>43</c:v>
                </c:pt>
                <c:pt idx="421">
                  <c:v>53</c:v>
                </c:pt>
                <c:pt idx="422">
                  <c:v>47</c:v>
                </c:pt>
                <c:pt idx="423">
                  <c:v>49</c:v>
                </c:pt>
                <c:pt idx="424">
                  <c:v>45</c:v>
                </c:pt>
                <c:pt idx="425">
                  <c:v>46</c:v>
                </c:pt>
                <c:pt idx="426">
                  <c:v>49</c:v>
                </c:pt>
                <c:pt idx="427">
                  <c:v>45</c:v>
                </c:pt>
                <c:pt idx="428">
                  <c:v>45</c:v>
                </c:pt>
                <c:pt idx="429">
                  <c:v>47</c:v>
                </c:pt>
                <c:pt idx="430">
                  <c:v>52</c:v>
                </c:pt>
                <c:pt idx="431">
                  <c:v>56</c:v>
                </c:pt>
                <c:pt idx="432">
                  <c:v>46</c:v>
                </c:pt>
                <c:pt idx="433">
                  <c:v>49</c:v>
                </c:pt>
                <c:pt idx="434">
                  <c:v>40</c:v>
                </c:pt>
                <c:pt idx="435">
                  <c:v>45</c:v>
                </c:pt>
                <c:pt idx="436">
                  <c:v>50</c:v>
                </c:pt>
                <c:pt idx="437">
                  <c:v>47</c:v>
                </c:pt>
                <c:pt idx="438">
                  <c:v>46</c:v>
                </c:pt>
                <c:pt idx="439">
                  <c:v>45</c:v>
                </c:pt>
                <c:pt idx="440">
                  <c:v>50</c:v>
                </c:pt>
                <c:pt idx="441">
                  <c:v>44</c:v>
                </c:pt>
                <c:pt idx="442">
                  <c:v>43</c:v>
                </c:pt>
                <c:pt idx="443">
                  <c:v>47</c:v>
                </c:pt>
                <c:pt idx="444">
                  <c:v>44</c:v>
                </c:pt>
                <c:pt idx="445">
                  <c:v>53</c:v>
                </c:pt>
                <c:pt idx="446">
                  <c:v>53</c:v>
                </c:pt>
                <c:pt idx="447">
                  <c:v>54</c:v>
                </c:pt>
                <c:pt idx="448">
                  <c:v>50</c:v>
                </c:pt>
                <c:pt idx="449">
                  <c:v>51</c:v>
                </c:pt>
                <c:pt idx="450">
                  <c:v>53</c:v>
                </c:pt>
                <c:pt idx="451">
                  <c:v>50</c:v>
                </c:pt>
                <c:pt idx="452">
                  <c:v>54</c:v>
                </c:pt>
                <c:pt idx="453">
                  <c:v>54</c:v>
                </c:pt>
                <c:pt idx="454">
                  <c:v>52</c:v>
                </c:pt>
                <c:pt idx="455">
                  <c:v>49</c:v>
                </c:pt>
                <c:pt idx="456">
                  <c:v>45</c:v>
                </c:pt>
                <c:pt idx="457">
                  <c:v>47</c:v>
                </c:pt>
                <c:pt idx="458">
                  <c:v>43</c:v>
                </c:pt>
                <c:pt idx="459">
                  <c:v>46</c:v>
                </c:pt>
                <c:pt idx="460">
                  <c:v>47</c:v>
                </c:pt>
                <c:pt idx="461">
                  <c:v>50</c:v>
                </c:pt>
                <c:pt idx="462">
                  <c:v>48</c:v>
                </c:pt>
                <c:pt idx="463">
                  <c:v>45</c:v>
                </c:pt>
                <c:pt idx="464">
                  <c:v>43</c:v>
                </c:pt>
                <c:pt idx="465">
                  <c:v>42</c:v>
                </c:pt>
                <c:pt idx="466">
                  <c:v>52</c:v>
                </c:pt>
                <c:pt idx="467">
                  <c:v>43</c:v>
                </c:pt>
                <c:pt idx="468">
                  <c:v>48</c:v>
                </c:pt>
                <c:pt idx="469">
                  <c:v>45</c:v>
                </c:pt>
                <c:pt idx="470">
                  <c:v>44</c:v>
                </c:pt>
                <c:pt idx="471">
                  <c:v>41</c:v>
                </c:pt>
                <c:pt idx="472">
                  <c:v>42</c:v>
                </c:pt>
                <c:pt idx="473">
                  <c:v>41</c:v>
                </c:pt>
                <c:pt idx="474">
                  <c:v>41</c:v>
                </c:pt>
                <c:pt idx="475">
                  <c:v>42</c:v>
                </c:pt>
                <c:pt idx="476">
                  <c:v>43</c:v>
                </c:pt>
                <c:pt idx="477">
                  <c:v>50</c:v>
                </c:pt>
                <c:pt idx="478">
                  <c:v>49</c:v>
                </c:pt>
                <c:pt idx="479">
                  <c:v>51</c:v>
                </c:pt>
                <c:pt idx="480">
                  <c:v>50</c:v>
                </c:pt>
                <c:pt idx="481">
                  <c:v>45</c:v>
                </c:pt>
                <c:pt idx="482">
                  <c:v>43</c:v>
                </c:pt>
                <c:pt idx="483">
                  <c:v>43</c:v>
                </c:pt>
                <c:pt idx="484">
                  <c:v>43</c:v>
                </c:pt>
                <c:pt idx="485">
                  <c:v>44</c:v>
                </c:pt>
                <c:pt idx="486">
                  <c:v>44</c:v>
                </c:pt>
                <c:pt idx="487">
                  <c:v>42</c:v>
                </c:pt>
                <c:pt idx="488">
                  <c:v>51</c:v>
                </c:pt>
                <c:pt idx="489">
                  <c:v>44</c:v>
                </c:pt>
                <c:pt idx="490">
                  <c:v>46</c:v>
                </c:pt>
                <c:pt idx="491">
                  <c:v>49</c:v>
                </c:pt>
                <c:pt idx="492">
                  <c:v>51</c:v>
                </c:pt>
                <c:pt idx="493">
                  <c:v>44</c:v>
                </c:pt>
                <c:pt idx="494">
                  <c:v>41</c:v>
                </c:pt>
                <c:pt idx="495">
                  <c:v>48</c:v>
                </c:pt>
                <c:pt idx="496">
                  <c:v>51</c:v>
                </c:pt>
                <c:pt idx="497">
                  <c:v>46</c:v>
                </c:pt>
                <c:pt idx="498">
                  <c:v>43</c:v>
                </c:pt>
              </c:numCache>
              <c:extLst xmlns:c15="http://schemas.microsoft.com/office/drawing/2012/chart"/>
            </c:numRef>
          </c:val>
          <c:smooth val="0"/>
          <c:extLst>
            <c:ext xmlns:c16="http://schemas.microsoft.com/office/drawing/2014/chart" uri="{C3380CC4-5D6E-409C-BE32-E72D297353CC}">
              <c16:uniqueId val="{00000000-2C0D-45DA-A2C9-C87D88646688}"/>
            </c:ext>
          </c:extLst>
        </c:ser>
        <c:ser>
          <c:idx val="1"/>
          <c:order val="1"/>
          <c:tx>
            <c:v>CPU</c:v>
          </c:tx>
          <c:spPr>
            <a:ln w="28575" cap="rnd">
              <a:solidFill>
                <a:schemeClr val="accent2"/>
              </a:solidFill>
              <a:round/>
            </a:ln>
            <a:effectLst/>
          </c:spPr>
          <c:marker>
            <c:symbol val="none"/>
          </c:marker>
          <c:val>
            <c:numRef>
              <c:f>CLang0001!$I$18:$I$516</c:f>
              <c:numCache>
                <c:formatCode>General</c:formatCode>
                <c:ptCount val="499"/>
                <c:pt idx="0">
                  <c:v>25.594999999999999</c:v>
                </c:pt>
                <c:pt idx="1">
                  <c:v>24.065999999999999</c:v>
                </c:pt>
                <c:pt idx="2">
                  <c:v>7.617</c:v>
                </c:pt>
                <c:pt idx="3">
                  <c:v>7.617</c:v>
                </c:pt>
                <c:pt idx="4">
                  <c:v>18.75</c:v>
                </c:pt>
                <c:pt idx="5">
                  <c:v>15.647</c:v>
                </c:pt>
                <c:pt idx="6">
                  <c:v>16.015999999999998</c:v>
                </c:pt>
                <c:pt idx="7">
                  <c:v>18.876000000000001</c:v>
                </c:pt>
                <c:pt idx="8">
                  <c:v>16.039000000000001</c:v>
                </c:pt>
                <c:pt idx="9">
                  <c:v>16.602</c:v>
                </c:pt>
                <c:pt idx="10">
                  <c:v>12.5</c:v>
                </c:pt>
                <c:pt idx="11">
                  <c:v>21.76</c:v>
                </c:pt>
                <c:pt idx="12">
                  <c:v>22.265999999999998</c:v>
                </c:pt>
                <c:pt idx="13">
                  <c:v>24.219000000000001</c:v>
                </c:pt>
                <c:pt idx="14">
                  <c:v>22.852</c:v>
                </c:pt>
                <c:pt idx="15">
                  <c:v>26.172000000000001</c:v>
                </c:pt>
                <c:pt idx="16">
                  <c:v>21.484000000000002</c:v>
                </c:pt>
                <c:pt idx="17">
                  <c:v>13.672000000000001</c:v>
                </c:pt>
                <c:pt idx="18">
                  <c:v>5.6639999999999997</c:v>
                </c:pt>
                <c:pt idx="19">
                  <c:v>19.727</c:v>
                </c:pt>
                <c:pt idx="20">
                  <c:v>20.312999999999999</c:v>
                </c:pt>
                <c:pt idx="21">
                  <c:v>20.117000000000001</c:v>
                </c:pt>
                <c:pt idx="22">
                  <c:v>20.312999999999999</c:v>
                </c:pt>
                <c:pt idx="23">
                  <c:v>21.289000000000001</c:v>
                </c:pt>
                <c:pt idx="24">
                  <c:v>19.611999999999998</c:v>
                </c:pt>
                <c:pt idx="25">
                  <c:v>20.702999999999999</c:v>
                </c:pt>
                <c:pt idx="26">
                  <c:v>19.335999999999999</c:v>
                </c:pt>
                <c:pt idx="27">
                  <c:v>19.530999999999999</c:v>
                </c:pt>
                <c:pt idx="28">
                  <c:v>19.727</c:v>
                </c:pt>
                <c:pt idx="29">
                  <c:v>21.289000000000001</c:v>
                </c:pt>
                <c:pt idx="30">
                  <c:v>20.898</c:v>
                </c:pt>
                <c:pt idx="31">
                  <c:v>18.75</c:v>
                </c:pt>
                <c:pt idx="32">
                  <c:v>20.507999999999999</c:v>
                </c:pt>
                <c:pt idx="33">
                  <c:v>20.117000000000001</c:v>
                </c:pt>
                <c:pt idx="34">
                  <c:v>20.507999999999999</c:v>
                </c:pt>
                <c:pt idx="35">
                  <c:v>19.922000000000001</c:v>
                </c:pt>
                <c:pt idx="36">
                  <c:v>21.484000000000002</c:v>
                </c:pt>
                <c:pt idx="37">
                  <c:v>18.359000000000002</c:v>
                </c:pt>
                <c:pt idx="38">
                  <c:v>18.164000000000001</c:v>
                </c:pt>
                <c:pt idx="39">
                  <c:v>21.094000000000001</c:v>
                </c:pt>
                <c:pt idx="40">
                  <c:v>18.555</c:v>
                </c:pt>
                <c:pt idx="41">
                  <c:v>17.969000000000001</c:v>
                </c:pt>
                <c:pt idx="42">
                  <c:v>18.75</c:v>
                </c:pt>
                <c:pt idx="43">
                  <c:v>18.945</c:v>
                </c:pt>
                <c:pt idx="44">
                  <c:v>18.555</c:v>
                </c:pt>
                <c:pt idx="45">
                  <c:v>18.945</c:v>
                </c:pt>
                <c:pt idx="46">
                  <c:v>18.555</c:v>
                </c:pt>
                <c:pt idx="47">
                  <c:v>19.530999999999999</c:v>
                </c:pt>
                <c:pt idx="48">
                  <c:v>18.164000000000001</c:v>
                </c:pt>
                <c:pt idx="49">
                  <c:v>18.359000000000002</c:v>
                </c:pt>
                <c:pt idx="50">
                  <c:v>19.530999999999999</c:v>
                </c:pt>
                <c:pt idx="51">
                  <c:v>19.140999999999998</c:v>
                </c:pt>
                <c:pt idx="52">
                  <c:v>19.140999999999998</c:v>
                </c:pt>
                <c:pt idx="53">
                  <c:v>18.359000000000002</c:v>
                </c:pt>
                <c:pt idx="54">
                  <c:v>21.289000000000001</c:v>
                </c:pt>
                <c:pt idx="55">
                  <c:v>18.164000000000001</c:v>
                </c:pt>
                <c:pt idx="56">
                  <c:v>19.335999999999999</c:v>
                </c:pt>
                <c:pt idx="57">
                  <c:v>18.75</c:v>
                </c:pt>
                <c:pt idx="58">
                  <c:v>20.117000000000001</c:v>
                </c:pt>
                <c:pt idx="59">
                  <c:v>19.645</c:v>
                </c:pt>
                <c:pt idx="60">
                  <c:v>22.655999999999999</c:v>
                </c:pt>
                <c:pt idx="61">
                  <c:v>19.727</c:v>
                </c:pt>
                <c:pt idx="62">
                  <c:v>20.117000000000001</c:v>
                </c:pt>
                <c:pt idx="63">
                  <c:v>18.945</c:v>
                </c:pt>
                <c:pt idx="64">
                  <c:v>21.68</c:v>
                </c:pt>
                <c:pt idx="65">
                  <c:v>21.484000000000002</c:v>
                </c:pt>
                <c:pt idx="66">
                  <c:v>19.140999999999998</c:v>
                </c:pt>
                <c:pt idx="67">
                  <c:v>21.289000000000001</c:v>
                </c:pt>
                <c:pt idx="68">
                  <c:v>21.484000000000002</c:v>
                </c:pt>
                <c:pt idx="69">
                  <c:v>18.945</c:v>
                </c:pt>
                <c:pt idx="70">
                  <c:v>19.727</c:v>
                </c:pt>
                <c:pt idx="71">
                  <c:v>27.539000000000001</c:v>
                </c:pt>
                <c:pt idx="72">
                  <c:v>19.140999999999998</c:v>
                </c:pt>
                <c:pt idx="73">
                  <c:v>19.530999999999999</c:v>
                </c:pt>
                <c:pt idx="74">
                  <c:v>17.773</c:v>
                </c:pt>
                <c:pt idx="75">
                  <c:v>17.969000000000001</c:v>
                </c:pt>
                <c:pt idx="76">
                  <c:v>18.555</c:v>
                </c:pt>
                <c:pt idx="77">
                  <c:v>18.164000000000001</c:v>
                </c:pt>
                <c:pt idx="78">
                  <c:v>18.359000000000002</c:v>
                </c:pt>
                <c:pt idx="79">
                  <c:v>18.75</c:v>
                </c:pt>
                <c:pt idx="80">
                  <c:v>20.117000000000001</c:v>
                </c:pt>
                <c:pt idx="81">
                  <c:v>18.945</c:v>
                </c:pt>
                <c:pt idx="82">
                  <c:v>17.577999999999999</c:v>
                </c:pt>
                <c:pt idx="83">
                  <c:v>19.335999999999999</c:v>
                </c:pt>
                <c:pt idx="84">
                  <c:v>19.530999999999999</c:v>
                </c:pt>
                <c:pt idx="85">
                  <c:v>18.222999999999999</c:v>
                </c:pt>
                <c:pt idx="86">
                  <c:v>19.140999999999998</c:v>
                </c:pt>
                <c:pt idx="87">
                  <c:v>16.602</c:v>
                </c:pt>
                <c:pt idx="88">
                  <c:v>17.382999999999999</c:v>
                </c:pt>
                <c:pt idx="89">
                  <c:v>18.75</c:v>
                </c:pt>
                <c:pt idx="90">
                  <c:v>17.577999999999999</c:v>
                </c:pt>
                <c:pt idx="91">
                  <c:v>18.555</c:v>
                </c:pt>
                <c:pt idx="92">
                  <c:v>18.555</c:v>
                </c:pt>
                <c:pt idx="93">
                  <c:v>18.945</c:v>
                </c:pt>
                <c:pt idx="94">
                  <c:v>19.335999999999999</c:v>
                </c:pt>
                <c:pt idx="95">
                  <c:v>17.773</c:v>
                </c:pt>
                <c:pt idx="96">
                  <c:v>20.702999999999999</c:v>
                </c:pt>
                <c:pt idx="97">
                  <c:v>18.75</c:v>
                </c:pt>
                <c:pt idx="98">
                  <c:v>17.773</c:v>
                </c:pt>
                <c:pt idx="99">
                  <c:v>18.164000000000001</c:v>
                </c:pt>
                <c:pt idx="100">
                  <c:v>18.164000000000001</c:v>
                </c:pt>
                <c:pt idx="101">
                  <c:v>20.898</c:v>
                </c:pt>
                <c:pt idx="102">
                  <c:v>18.555</c:v>
                </c:pt>
                <c:pt idx="103">
                  <c:v>17.969000000000001</c:v>
                </c:pt>
                <c:pt idx="104">
                  <c:v>20.702999999999999</c:v>
                </c:pt>
                <c:pt idx="105">
                  <c:v>19.530999999999999</c:v>
                </c:pt>
                <c:pt idx="106">
                  <c:v>17.577999999999999</c:v>
                </c:pt>
                <c:pt idx="107">
                  <c:v>19.335999999999999</c:v>
                </c:pt>
                <c:pt idx="108">
                  <c:v>18.75</c:v>
                </c:pt>
                <c:pt idx="109">
                  <c:v>19.727</c:v>
                </c:pt>
                <c:pt idx="110">
                  <c:v>18.75</c:v>
                </c:pt>
                <c:pt idx="111">
                  <c:v>31.25</c:v>
                </c:pt>
                <c:pt idx="112">
                  <c:v>25.195</c:v>
                </c:pt>
                <c:pt idx="113">
                  <c:v>17.773</c:v>
                </c:pt>
                <c:pt idx="114">
                  <c:v>20.312999999999999</c:v>
                </c:pt>
                <c:pt idx="115">
                  <c:v>18.75</c:v>
                </c:pt>
                <c:pt idx="116">
                  <c:v>18.945</c:v>
                </c:pt>
                <c:pt idx="117">
                  <c:v>18.492000000000001</c:v>
                </c:pt>
                <c:pt idx="118">
                  <c:v>18.75</c:v>
                </c:pt>
                <c:pt idx="119">
                  <c:v>19.922000000000001</c:v>
                </c:pt>
                <c:pt idx="120">
                  <c:v>18.555</c:v>
                </c:pt>
                <c:pt idx="121">
                  <c:v>19.922000000000001</c:v>
                </c:pt>
                <c:pt idx="122">
                  <c:v>16.602</c:v>
                </c:pt>
                <c:pt idx="123">
                  <c:v>18.555</c:v>
                </c:pt>
                <c:pt idx="124">
                  <c:v>18.75</c:v>
                </c:pt>
                <c:pt idx="125">
                  <c:v>17.969000000000001</c:v>
                </c:pt>
                <c:pt idx="126">
                  <c:v>20.312999999999999</c:v>
                </c:pt>
                <c:pt idx="127">
                  <c:v>19.335999999999999</c:v>
                </c:pt>
                <c:pt idx="128">
                  <c:v>18.945</c:v>
                </c:pt>
                <c:pt idx="129">
                  <c:v>18.75</c:v>
                </c:pt>
                <c:pt idx="130">
                  <c:v>18.555</c:v>
                </c:pt>
                <c:pt idx="131">
                  <c:v>17.773</c:v>
                </c:pt>
                <c:pt idx="132">
                  <c:v>18.555</c:v>
                </c:pt>
                <c:pt idx="133">
                  <c:v>19.727</c:v>
                </c:pt>
                <c:pt idx="134">
                  <c:v>19.335999999999999</c:v>
                </c:pt>
                <c:pt idx="135">
                  <c:v>18.75</c:v>
                </c:pt>
                <c:pt idx="136">
                  <c:v>18.75</c:v>
                </c:pt>
                <c:pt idx="137">
                  <c:v>18.359000000000002</c:v>
                </c:pt>
                <c:pt idx="138">
                  <c:v>18.75</c:v>
                </c:pt>
                <c:pt idx="139">
                  <c:v>17.036999999999999</c:v>
                </c:pt>
                <c:pt idx="140">
                  <c:v>18.945</c:v>
                </c:pt>
                <c:pt idx="141">
                  <c:v>18.75</c:v>
                </c:pt>
                <c:pt idx="142">
                  <c:v>18.164000000000001</c:v>
                </c:pt>
                <c:pt idx="143">
                  <c:v>19.727</c:v>
                </c:pt>
                <c:pt idx="144">
                  <c:v>19.140999999999998</c:v>
                </c:pt>
                <c:pt idx="145">
                  <c:v>18.359000000000002</c:v>
                </c:pt>
                <c:pt idx="146">
                  <c:v>18.555</c:v>
                </c:pt>
                <c:pt idx="147">
                  <c:v>17.969000000000001</c:v>
                </c:pt>
                <c:pt idx="148">
                  <c:v>18.555</c:v>
                </c:pt>
                <c:pt idx="149">
                  <c:v>19.335999999999999</c:v>
                </c:pt>
                <c:pt idx="150">
                  <c:v>17.577999999999999</c:v>
                </c:pt>
                <c:pt idx="151">
                  <c:v>20.702999999999999</c:v>
                </c:pt>
                <c:pt idx="152">
                  <c:v>20.702999999999999</c:v>
                </c:pt>
                <c:pt idx="153">
                  <c:v>18.75</c:v>
                </c:pt>
                <c:pt idx="154">
                  <c:v>17.969000000000001</c:v>
                </c:pt>
                <c:pt idx="155">
                  <c:v>17.773</c:v>
                </c:pt>
                <c:pt idx="156">
                  <c:v>20.312999999999999</c:v>
                </c:pt>
                <c:pt idx="157">
                  <c:v>17.187999999999999</c:v>
                </c:pt>
                <c:pt idx="158">
                  <c:v>18.164000000000001</c:v>
                </c:pt>
                <c:pt idx="159">
                  <c:v>18.359000000000002</c:v>
                </c:pt>
                <c:pt idx="160">
                  <c:v>18.359000000000002</c:v>
                </c:pt>
                <c:pt idx="161">
                  <c:v>17.382999999999999</c:v>
                </c:pt>
                <c:pt idx="162">
                  <c:v>18.75</c:v>
                </c:pt>
                <c:pt idx="163">
                  <c:v>17.382999999999999</c:v>
                </c:pt>
                <c:pt idx="164">
                  <c:v>18.164000000000001</c:v>
                </c:pt>
                <c:pt idx="165">
                  <c:v>17.577999999999999</c:v>
                </c:pt>
                <c:pt idx="166">
                  <c:v>17.382999999999999</c:v>
                </c:pt>
                <c:pt idx="167">
                  <c:v>19.530999999999999</c:v>
                </c:pt>
                <c:pt idx="168">
                  <c:v>18.359000000000002</c:v>
                </c:pt>
                <c:pt idx="169">
                  <c:v>16.015999999999998</c:v>
                </c:pt>
                <c:pt idx="170">
                  <c:v>19.140999999999998</c:v>
                </c:pt>
                <c:pt idx="171">
                  <c:v>18.876000000000001</c:v>
                </c:pt>
                <c:pt idx="172">
                  <c:v>17.187999999999999</c:v>
                </c:pt>
                <c:pt idx="173">
                  <c:v>18.164000000000001</c:v>
                </c:pt>
                <c:pt idx="174">
                  <c:v>16.602</c:v>
                </c:pt>
                <c:pt idx="175">
                  <c:v>18.359000000000002</c:v>
                </c:pt>
                <c:pt idx="176">
                  <c:v>17.577999999999999</c:v>
                </c:pt>
                <c:pt idx="177">
                  <c:v>17.969000000000001</c:v>
                </c:pt>
                <c:pt idx="178">
                  <c:v>17.382999999999999</c:v>
                </c:pt>
                <c:pt idx="179">
                  <c:v>17.773</c:v>
                </c:pt>
                <c:pt idx="180">
                  <c:v>19.335999999999999</c:v>
                </c:pt>
                <c:pt idx="181">
                  <c:v>18.945</c:v>
                </c:pt>
                <c:pt idx="182">
                  <c:v>18.945</c:v>
                </c:pt>
                <c:pt idx="183">
                  <c:v>19.727</c:v>
                </c:pt>
                <c:pt idx="184">
                  <c:v>17.382999999999999</c:v>
                </c:pt>
                <c:pt idx="185">
                  <c:v>19.727</c:v>
                </c:pt>
                <c:pt idx="186">
                  <c:v>17.773</c:v>
                </c:pt>
                <c:pt idx="187">
                  <c:v>15.82</c:v>
                </c:pt>
                <c:pt idx="188">
                  <c:v>16.992000000000001</c:v>
                </c:pt>
                <c:pt idx="189">
                  <c:v>17.382999999999999</c:v>
                </c:pt>
                <c:pt idx="190">
                  <c:v>18.359000000000002</c:v>
                </c:pt>
                <c:pt idx="191">
                  <c:v>17.773</c:v>
                </c:pt>
                <c:pt idx="192">
                  <c:v>18.555</c:v>
                </c:pt>
                <c:pt idx="193">
                  <c:v>17.773</c:v>
                </c:pt>
                <c:pt idx="194">
                  <c:v>16.992000000000001</c:v>
                </c:pt>
                <c:pt idx="195">
                  <c:v>18.555</c:v>
                </c:pt>
                <c:pt idx="196">
                  <c:v>17.382999999999999</c:v>
                </c:pt>
                <c:pt idx="197">
                  <c:v>18.555</c:v>
                </c:pt>
                <c:pt idx="198">
                  <c:v>18.164000000000001</c:v>
                </c:pt>
                <c:pt idx="199">
                  <c:v>16.797000000000001</c:v>
                </c:pt>
                <c:pt idx="200">
                  <c:v>18.945</c:v>
                </c:pt>
                <c:pt idx="201">
                  <c:v>19.140999999999998</c:v>
                </c:pt>
                <c:pt idx="202">
                  <c:v>16.797000000000001</c:v>
                </c:pt>
                <c:pt idx="203">
                  <c:v>18.164000000000001</c:v>
                </c:pt>
                <c:pt idx="204">
                  <c:v>17.577999999999999</c:v>
                </c:pt>
                <c:pt idx="205">
                  <c:v>17.187999999999999</c:v>
                </c:pt>
                <c:pt idx="206">
                  <c:v>16.044</c:v>
                </c:pt>
                <c:pt idx="207">
                  <c:v>17.187999999999999</c:v>
                </c:pt>
                <c:pt idx="208">
                  <c:v>18.75</c:v>
                </c:pt>
                <c:pt idx="209">
                  <c:v>17.969000000000001</c:v>
                </c:pt>
                <c:pt idx="210">
                  <c:v>18.75</c:v>
                </c:pt>
                <c:pt idx="211">
                  <c:v>16.602</c:v>
                </c:pt>
                <c:pt idx="212">
                  <c:v>17.577999999999999</c:v>
                </c:pt>
                <c:pt idx="213">
                  <c:v>17.577999999999999</c:v>
                </c:pt>
                <c:pt idx="214">
                  <c:v>18.164000000000001</c:v>
                </c:pt>
                <c:pt idx="215">
                  <c:v>17.773</c:v>
                </c:pt>
                <c:pt idx="216">
                  <c:v>17.382999999999999</c:v>
                </c:pt>
                <c:pt idx="217">
                  <c:v>17.773</c:v>
                </c:pt>
                <c:pt idx="218">
                  <c:v>16.405999999999999</c:v>
                </c:pt>
                <c:pt idx="219">
                  <c:v>18.555</c:v>
                </c:pt>
                <c:pt idx="220">
                  <c:v>19.922000000000001</c:v>
                </c:pt>
                <c:pt idx="221">
                  <c:v>17.187999999999999</c:v>
                </c:pt>
                <c:pt idx="222">
                  <c:v>16.992000000000001</c:v>
                </c:pt>
                <c:pt idx="223">
                  <c:v>17.969000000000001</c:v>
                </c:pt>
                <c:pt idx="224">
                  <c:v>16.992000000000001</c:v>
                </c:pt>
                <c:pt idx="225">
                  <c:v>17.187999999999999</c:v>
                </c:pt>
                <c:pt idx="226">
                  <c:v>17.382999999999999</c:v>
                </c:pt>
                <c:pt idx="227">
                  <c:v>19.335999999999999</c:v>
                </c:pt>
                <c:pt idx="228">
                  <c:v>18.945</c:v>
                </c:pt>
                <c:pt idx="229">
                  <c:v>17.187999999999999</c:v>
                </c:pt>
                <c:pt idx="230">
                  <c:v>17.773</c:v>
                </c:pt>
                <c:pt idx="231">
                  <c:v>17.577999999999999</c:v>
                </c:pt>
                <c:pt idx="232">
                  <c:v>18.359000000000002</c:v>
                </c:pt>
                <c:pt idx="233">
                  <c:v>15.625</c:v>
                </c:pt>
                <c:pt idx="234">
                  <c:v>17.773</c:v>
                </c:pt>
                <c:pt idx="235">
                  <c:v>16.797000000000001</c:v>
                </c:pt>
                <c:pt idx="236">
                  <c:v>17.187999999999999</c:v>
                </c:pt>
                <c:pt idx="237">
                  <c:v>15.82</c:v>
                </c:pt>
                <c:pt idx="238">
                  <c:v>18.298999999999999</c:v>
                </c:pt>
                <c:pt idx="239">
                  <c:v>17.773</c:v>
                </c:pt>
                <c:pt idx="240">
                  <c:v>17.773</c:v>
                </c:pt>
                <c:pt idx="241">
                  <c:v>17.382999999999999</c:v>
                </c:pt>
                <c:pt idx="242">
                  <c:v>17.577999999999999</c:v>
                </c:pt>
                <c:pt idx="243">
                  <c:v>16.992000000000001</c:v>
                </c:pt>
                <c:pt idx="244">
                  <c:v>17.773</c:v>
                </c:pt>
                <c:pt idx="245">
                  <c:v>18.555</c:v>
                </c:pt>
                <c:pt idx="246">
                  <c:v>17.187999999999999</c:v>
                </c:pt>
                <c:pt idx="247">
                  <c:v>15.82</c:v>
                </c:pt>
                <c:pt idx="248">
                  <c:v>17.773</c:v>
                </c:pt>
                <c:pt idx="249">
                  <c:v>16.992000000000001</c:v>
                </c:pt>
                <c:pt idx="250">
                  <c:v>19.335999999999999</c:v>
                </c:pt>
                <c:pt idx="251">
                  <c:v>17.187999999999999</c:v>
                </c:pt>
                <c:pt idx="252">
                  <c:v>17.382999999999999</c:v>
                </c:pt>
                <c:pt idx="253">
                  <c:v>17.577999999999999</c:v>
                </c:pt>
                <c:pt idx="254">
                  <c:v>17.969000000000001</c:v>
                </c:pt>
                <c:pt idx="255">
                  <c:v>16.602</c:v>
                </c:pt>
                <c:pt idx="256">
                  <c:v>15.82</c:v>
                </c:pt>
                <c:pt idx="257">
                  <c:v>18.359000000000002</c:v>
                </c:pt>
                <c:pt idx="258">
                  <c:v>17.187999999999999</c:v>
                </c:pt>
                <c:pt idx="259">
                  <c:v>16.210999999999999</c:v>
                </c:pt>
                <c:pt idx="260">
                  <c:v>18.359000000000002</c:v>
                </c:pt>
                <c:pt idx="261">
                  <c:v>16.210999999999999</c:v>
                </c:pt>
                <c:pt idx="262">
                  <c:v>17.187999999999999</c:v>
                </c:pt>
                <c:pt idx="263">
                  <c:v>18.555</c:v>
                </c:pt>
                <c:pt idx="264">
                  <c:v>16.992000000000001</c:v>
                </c:pt>
                <c:pt idx="265">
                  <c:v>17.773</c:v>
                </c:pt>
                <c:pt idx="266">
                  <c:v>17.187999999999999</c:v>
                </c:pt>
                <c:pt idx="267">
                  <c:v>17.773</c:v>
                </c:pt>
                <c:pt idx="268">
                  <c:v>18.164000000000001</c:v>
                </c:pt>
                <c:pt idx="269">
                  <c:v>17.577999999999999</c:v>
                </c:pt>
                <c:pt idx="270">
                  <c:v>18.555</c:v>
                </c:pt>
                <c:pt idx="271">
                  <c:v>18.945</c:v>
                </c:pt>
                <c:pt idx="272">
                  <c:v>16.602</c:v>
                </c:pt>
                <c:pt idx="273">
                  <c:v>19.419</c:v>
                </c:pt>
                <c:pt idx="274">
                  <c:v>17.577999999999999</c:v>
                </c:pt>
                <c:pt idx="275">
                  <c:v>16.210999999999999</c:v>
                </c:pt>
                <c:pt idx="276">
                  <c:v>18.945</c:v>
                </c:pt>
                <c:pt idx="277">
                  <c:v>19.335999999999999</c:v>
                </c:pt>
                <c:pt idx="278">
                  <c:v>16.210999999999999</c:v>
                </c:pt>
                <c:pt idx="279">
                  <c:v>20.898</c:v>
                </c:pt>
                <c:pt idx="280">
                  <c:v>19.335999999999999</c:v>
                </c:pt>
                <c:pt idx="281">
                  <c:v>18.164000000000001</c:v>
                </c:pt>
                <c:pt idx="282">
                  <c:v>17.382999999999999</c:v>
                </c:pt>
                <c:pt idx="283">
                  <c:v>16.797000000000001</c:v>
                </c:pt>
                <c:pt idx="284">
                  <c:v>18.164000000000001</c:v>
                </c:pt>
                <c:pt idx="285">
                  <c:v>17.969000000000001</c:v>
                </c:pt>
                <c:pt idx="286">
                  <c:v>17.773</c:v>
                </c:pt>
                <c:pt idx="287">
                  <c:v>18.164000000000001</c:v>
                </c:pt>
                <c:pt idx="288">
                  <c:v>17.969000000000001</c:v>
                </c:pt>
                <c:pt idx="289">
                  <c:v>16.797000000000001</c:v>
                </c:pt>
                <c:pt idx="290">
                  <c:v>17.577999999999999</c:v>
                </c:pt>
                <c:pt idx="291">
                  <c:v>17.187999999999999</c:v>
                </c:pt>
                <c:pt idx="292">
                  <c:v>18.555</c:v>
                </c:pt>
                <c:pt idx="293">
                  <c:v>17.382999999999999</c:v>
                </c:pt>
                <c:pt idx="294">
                  <c:v>17.577999999999999</c:v>
                </c:pt>
                <c:pt idx="295">
                  <c:v>17.382999999999999</c:v>
                </c:pt>
                <c:pt idx="296">
                  <c:v>17.773</c:v>
                </c:pt>
                <c:pt idx="297">
                  <c:v>16.405999999999999</c:v>
                </c:pt>
                <c:pt idx="298">
                  <c:v>18.164000000000001</c:v>
                </c:pt>
                <c:pt idx="299">
                  <c:v>16.797000000000001</c:v>
                </c:pt>
                <c:pt idx="300">
                  <c:v>17.187999999999999</c:v>
                </c:pt>
                <c:pt idx="301">
                  <c:v>15.82</c:v>
                </c:pt>
                <c:pt idx="302">
                  <c:v>16.210999999999999</c:v>
                </c:pt>
                <c:pt idx="303">
                  <c:v>18.164000000000001</c:v>
                </c:pt>
                <c:pt idx="304">
                  <c:v>18.106999999999999</c:v>
                </c:pt>
                <c:pt idx="305">
                  <c:v>16.602</c:v>
                </c:pt>
                <c:pt idx="306">
                  <c:v>19.335999999999999</c:v>
                </c:pt>
                <c:pt idx="307">
                  <c:v>28.905999999999999</c:v>
                </c:pt>
                <c:pt idx="308">
                  <c:v>44.530999999999999</c:v>
                </c:pt>
                <c:pt idx="309">
                  <c:v>48.633000000000003</c:v>
                </c:pt>
                <c:pt idx="310">
                  <c:v>38.866999999999997</c:v>
                </c:pt>
                <c:pt idx="311">
                  <c:v>42.773000000000003</c:v>
                </c:pt>
                <c:pt idx="312">
                  <c:v>37.695</c:v>
                </c:pt>
                <c:pt idx="313">
                  <c:v>25.977</c:v>
                </c:pt>
                <c:pt idx="314">
                  <c:v>24.971</c:v>
                </c:pt>
                <c:pt idx="315">
                  <c:v>23.242000000000001</c:v>
                </c:pt>
                <c:pt idx="316">
                  <c:v>25.977</c:v>
                </c:pt>
                <c:pt idx="317">
                  <c:v>27.93</c:v>
                </c:pt>
                <c:pt idx="318">
                  <c:v>24.805</c:v>
                </c:pt>
                <c:pt idx="319">
                  <c:v>24.219000000000001</c:v>
                </c:pt>
                <c:pt idx="320">
                  <c:v>28.125</c:v>
                </c:pt>
                <c:pt idx="321">
                  <c:v>29.687999999999999</c:v>
                </c:pt>
                <c:pt idx="322">
                  <c:v>35.741999999999997</c:v>
                </c:pt>
                <c:pt idx="323">
                  <c:v>23.827999999999999</c:v>
                </c:pt>
                <c:pt idx="324">
                  <c:v>22.07</c:v>
                </c:pt>
                <c:pt idx="325">
                  <c:v>20.702999999999999</c:v>
                </c:pt>
                <c:pt idx="326">
                  <c:v>20.312999999999999</c:v>
                </c:pt>
                <c:pt idx="327">
                  <c:v>21.289000000000001</c:v>
                </c:pt>
                <c:pt idx="328">
                  <c:v>18.555</c:v>
                </c:pt>
                <c:pt idx="329">
                  <c:v>20.507999999999999</c:v>
                </c:pt>
                <c:pt idx="330">
                  <c:v>22.852</c:v>
                </c:pt>
                <c:pt idx="331">
                  <c:v>20.117000000000001</c:v>
                </c:pt>
                <c:pt idx="332">
                  <c:v>20.117000000000001</c:v>
                </c:pt>
                <c:pt idx="333">
                  <c:v>19.922000000000001</c:v>
                </c:pt>
                <c:pt idx="334">
                  <c:v>20.702999999999999</c:v>
                </c:pt>
                <c:pt idx="335">
                  <c:v>18.164000000000001</c:v>
                </c:pt>
                <c:pt idx="336">
                  <c:v>18.75</c:v>
                </c:pt>
                <c:pt idx="337">
                  <c:v>17.773</c:v>
                </c:pt>
                <c:pt idx="338">
                  <c:v>20.117000000000001</c:v>
                </c:pt>
                <c:pt idx="339">
                  <c:v>20.898</c:v>
                </c:pt>
                <c:pt idx="340">
                  <c:v>19.335999999999999</c:v>
                </c:pt>
                <c:pt idx="341">
                  <c:v>20.702999999999999</c:v>
                </c:pt>
                <c:pt idx="342">
                  <c:v>20.117000000000001</c:v>
                </c:pt>
                <c:pt idx="343">
                  <c:v>19.335999999999999</c:v>
                </c:pt>
                <c:pt idx="344">
                  <c:v>21.289000000000001</c:v>
                </c:pt>
                <c:pt idx="345">
                  <c:v>23.105</c:v>
                </c:pt>
                <c:pt idx="346">
                  <c:v>18.164000000000001</c:v>
                </c:pt>
                <c:pt idx="347">
                  <c:v>19.335999999999999</c:v>
                </c:pt>
                <c:pt idx="348">
                  <c:v>19.140999999999998</c:v>
                </c:pt>
                <c:pt idx="349">
                  <c:v>21.68</c:v>
                </c:pt>
                <c:pt idx="350">
                  <c:v>21.484000000000002</c:v>
                </c:pt>
                <c:pt idx="351">
                  <c:v>19.922000000000001</c:v>
                </c:pt>
                <c:pt idx="352">
                  <c:v>23.242000000000001</c:v>
                </c:pt>
                <c:pt idx="353">
                  <c:v>21.875</c:v>
                </c:pt>
                <c:pt idx="354">
                  <c:v>20.898</c:v>
                </c:pt>
                <c:pt idx="355">
                  <c:v>30.273</c:v>
                </c:pt>
                <c:pt idx="356">
                  <c:v>32.226999999999997</c:v>
                </c:pt>
                <c:pt idx="357">
                  <c:v>33.008000000000003</c:v>
                </c:pt>
                <c:pt idx="358">
                  <c:v>31.835999999999999</c:v>
                </c:pt>
                <c:pt idx="359">
                  <c:v>25.585999999999999</c:v>
                </c:pt>
                <c:pt idx="360">
                  <c:v>23.242000000000001</c:v>
                </c:pt>
                <c:pt idx="361">
                  <c:v>31.445</c:v>
                </c:pt>
                <c:pt idx="362">
                  <c:v>25</c:v>
                </c:pt>
                <c:pt idx="363">
                  <c:v>36.328000000000003</c:v>
                </c:pt>
                <c:pt idx="364">
                  <c:v>35.938000000000002</c:v>
                </c:pt>
                <c:pt idx="365">
                  <c:v>35.546999999999997</c:v>
                </c:pt>
                <c:pt idx="366">
                  <c:v>36.523000000000003</c:v>
                </c:pt>
                <c:pt idx="367">
                  <c:v>37.305</c:v>
                </c:pt>
                <c:pt idx="368">
                  <c:v>38.085999999999999</c:v>
                </c:pt>
                <c:pt idx="369">
                  <c:v>34.765999999999998</c:v>
                </c:pt>
                <c:pt idx="370">
                  <c:v>26.367000000000001</c:v>
                </c:pt>
                <c:pt idx="371">
                  <c:v>29.492000000000001</c:v>
                </c:pt>
                <c:pt idx="372">
                  <c:v>23.632999999999999</c:v>
                </c:pt>
                <c:pt idx="373">
                  <c:v>28.710999999999999</c:v>
                </c:pt>
                <c:pt idx="374">
                  <c:v>29.687999999999999</c:v>
                </c:pt>
                <c:pt idx="375">
                  <c:v>39.258000000000003</c:v>
                </c:pt>
                <c:pt idx="376">
                  <c:v>40.625</c:v>
                </c:pt>
                <c:pt idx="377">
                  <c:v>34.765999999999998</c:v>
                </c:pt>
                <c:pt idx="378">
                  <c:v>35.938000000000002</c:v>
                </c:pt>
                <c:pt idx="379">
                  <c:v>41.796999999999997</c:v>
                </c:pt>
                <c:pt idx="380">
                  <c:v>42.188000000000002</c:v>
                </c:pt>
                <c:pt idx="381">
                  <c:v>36.087000000000003</c:v>
                </c:pt>
                <c:pt idx="382">
                  <c:v>30.077999999999999</c:v>
                </c:pt>
                <c:pt idx="383">
                  <c:v>34.18</c:v>
                </c:pt>
                <c:pt idx="384">
                  <c:v>46.68</c:v>
                </c:pt>
                <c:pt idx="385">
                  <c:v>39.063000000000002</c:v>
                </c:pt>
                <c:pt idx="386">
                  <c:v>25.585999999999999</c:v>
                </c:pt>
                <c:pt idx="387">
                  <c:v>21.094000000000001</c:v>
                </c:pt>
                <c:pt idx="388">
                  <c:v>29.492000000000001</c:v>
                </c:pt>
                <c:pt idx="389">
                  <c:v>36.914000000000001</c:v>
                </c:pt>
                <c:pt idx="390">
                  <c:v>43.75</c:v>
                </c:pt>
                <c:pt idx="391">
                  <c:v>37.5</c:v>
                </c:pt>
                <c:pt idx="392">
                  <c:v>29.102</c:v>
                </c:pt>
                <c:pt idx="393">
                  <c:v>35.741999999999997</c:v>
                </c:pt>
                <c:pt idx="394">
                  <c:v>25.195</c:v>
                </c:pt>
                <c:pt idx="395">
                  <c:v>40.234000000000002</c:v>
                </c:pt>
                <c:pt idx="396">
                  <c:v>42.578000000000003</c:v>
                </c:pt>
                <c:pt idx="397">
                  <c:v>39.844000000000001</c:v>
                </c:pt>
                <c:pt idx="398">
                  <c:v>38.280999999999999</c:v>
                </c:pt>
                <c:pt idx="399">
                  <c:v>40.43</c:v>
                </c:pt>
                <c:pt idx="400">
                  <c:v>35.546999999999997</c:v>
                </c:pt>
                <c:pt idx="401">
                  <c:v>38.866999999999997</c:v>
                </c:pt>
                <c:pt idx="402">
                  <c:v>26.367000000000001</c:v>
                </c:pt>
                <c:pt idx="403">
                  <c:v>19.922000000000001</c:v>
                </c:pt>
                <c:pt idx="404">
                  <c:v>21.68</c:v>
                </c:pt>
                <c:pt idx="405">
                  <c:v>30.077999999999999</c:v>
                </c:pt>
                <c:pt idx="406">
                  <c:v>48.828000000000003</c:v>
                </c:pt>
                <c:pt idx="407">
                  <c:v>44.726999999999997</c:v>
                </c:pt>
                <c:pt idx="408">
                  <c:v>39.453000000000003</c:v>
                </c:pt>
                <c:pt idx="409">
                  <c:v>42.383000000000003</c:v>
                </c:pt>
                <c:pt idx="410">
                  <c:v>43.555</c:v>
                </c:pt>
                <c:pt idx="411">
                  <c:v>42.969000000000001</c:v>
                </c:pt>
                <c:pt idx="412">
                  <c:v>45.213000000000001</c:v>
                </c:pt>
                <c:pt idx="413">
                  <c:v>35.741999999999997</c:v>
                </c:pt>
                <c:pt idx="414">
                  <c:v>36.133000000000003</c:v>
                </c:pt>
                <c:pt idx="415">
                  <c:v>34.375</c:v>
                </c:pt>
                <c:pt idx="416">
                  <c:v>37.695</c:v>
                </c:pt>
                <c:pt idx="417">
                  <c:v>38.280999999999999</c:v>
                </c:pt>
                <c:pt idx="418">
                  <c:v>29.882999999999999</c:v>
                </c:pt>
                <c:pt idx="419">
                  <c:v>37.109000000000002</c:v>
                </c:pt>
                <c:pt idx="420">
                  <c:v>32.813000000000002</c:v>
                </c:pt>
                <c:pt idx="421">
                  <c:v>27.93</c:v>
                </c:pt>
                <c:pt idx="422">
                  <c:v>33.398000000000003</c:v>
                </c:pt>
                <c:pt idx="423">
                  <c:v>29.882999999999999</c:v>
                </c:pt>
                <c:pt idx="424">
                  <c:v>37.890999999999998</c:v>
                </c:pt>
                <c:pt idx="425">
                  <c:v>37.5</c:v>
                </c:pt>
                <c:pt idx="426">
                  <c:v>35.155999999999999</c:v>
                </c:pt>
                <c:pt idx="427">
                  <c:v>39.258000000000003</c:v>
                </c:pt>
                <c:pt idx="428">
                  <c:v>41.015999999999998</c:v>
                </c:pt>
                <c:pt idx="429">
                  <c:v>41.796999999999997</c:v>
                </c:pt>
                <c:pt idx="430">
                  <c:v>42.578000000000003</c:v>
                </c:pt>
                <c:pt idx="431">
                  <c:v>36.328000000000003</c:v>
                </c:pt>
                <c:pt idx="432">
                  <c:v>41.210999999999999</c:v>
                </c:pt>
                <c:pt idx="433">
                  <c:v>43.164000000000001</c:v>
                </c:pt>
                <c:pt idx="434">
                  <c:v>43.75</c:v>
                </c:pt>
                <c:pt idx="435">
                  <c:v>41.991999999999997</c:v>
                </c:pt>
                <c:pt idx="436">
                  <c:v>45.116999999999997</c:v>
                </c:pt>
                <c:pt idx="437">
                  <c:v>47.851999999999997</c:v>
                </c:pt>
                <c:pt idx="438">
                  <c:v>45.313000000000002</c:v>
                </c:pt>
                <c:pt idx="439">
                  <c:v>53.710999999999999</c:v>
                </c:pt>
                <c:pt idx="440">
                  <c:v>43.75</c:v>
                </c:pt>
                <c:pt idx="441">
                  <c:v>54.688000000000002</c:v>
                </c:pt>
                <c:pt idx="442">
                  <c:v>41.796999999999997</c:v>
                </c:pt>
                <c:pt idx="443">
                  <c:v>45.703000000000003</c:v>
                </c:pt>
                <c:pt idx="444">
                  <c:v>50.195</c:v>
                </c:pt>
                <c:pt idx="445">
                  <c:v>41.991999999999997</c:v>
                </c:pt>
                <c:pt idx="446">
                  <c:v>27.93</c:v>
                </c:pt>
                <c:pt idx="447">
                  <c:v>23.242000000000001</c:v>
                </c:pt>
                <c:pt idx="448">
                  <c:v>26.361000000000001</c:v>
                </c:pt>
                <c:pt idx="449">
                  <c:v>32.030999999999999</c:v>
                </c:pt>
                <c:pt idx="450">
                  <c:v>23.437999999999999</c:v>
                </c:pt>
                <c:pt idx="451">
                  <c:v>23.437999999999999</c:v>
                </c:pt>
                <c:pt idx="452">
                  <c:v>24.023</c:v>
                </c:pt>
                <c:pt idx="453">
                  <c:v>22.852</c:v>
                </c:pt>
                <c:pt idx="454">
                  <c:v>25.195</c:v>
                </c:pt>
                <c:pt idx="455">
                  <c:v>29.492000000000001</c:v>
                </c:pt>
                <c:pt idx="456">
                  <c:v>34.18</c:v>
                </c:pt>
                <c:pt idx="457">
                  <c:v>44.921999999999997</c:v>
                </c:pt>
                <c:pt idx="458">
                  <c:v>38.866999999999997</c:v>
                </c:pt>
                <c:pt idx="459">
                  <c:v>40.43</c:v>
                </c:pt>
                <c:pt idx="460">
                  <c:v>40.039000000000001</c:v>
                </c:pt>
                <c:pt idx="461">
                  <c:v>35.938000000000002</c:v>
                </c:pt>
                <c:pt idx="462">
                  <c:v>28.710999999999999</c:v>
                </c:pt>
                <c:pt idx="463">
                  <c:v>36.133000000000003</c:v>
                </c:pt>
                <c:pt idx="464">
                  <c:v>44.140999999999998</c:v>
                </c:pt>
                <c:pt idx="465">
                  <c:v>39.258000000000003</c:v>
                </c:pt>
                <c:pt idx="466">
                  <c:v>35.546999999999997</c:v>
                </c:pt>
                <c:pt idx="467">
                  <c:v>47.851999999999997</c:v>
                </c:pt>
                <c:pt idx="468">
                  <c:v>41.405999999999999</c:v>
                </c:pt>
                <c:pt idx="469">
                  <c:v>46.289000000000001</c:v>
                </c:pt>
                <c:pt idx="470">
                  <c:v>48.241999999999997</c:v>
                </c:pt>
                <c:pt idx="471">
                  <c:v>53.710999999999999</c:v>
                </c:pt>
                <c:pt idx="472">
                  <c:v>49.805</c:v>
                </c:pt>
                <c:pt idx="473">
                  <c:v>57.421999999999997</c:v>
                </c:pt>
                <c:pt idx="474">
                  <c:v>49.219000000000001</c:v>
                </c:pt>
                <c:pt idx="475">
                  <c:v>41.210999999999999</c:v>
                </c:pt>
                <c:pt idx="476">
                  <c:v>46.094000000000001</c:v>
                </c:pt>
                <c:pt idx="477">
                  <c:v>38.671999999999997</c:v>
                </c:pt>
                <c:pt idx="478">
                  <c:v>23.827999999999999</c:v>
                </c:pt>
                <c:pt idx="479">
                  <c:v>31.370999999999999</c:v>
                </c:pt>
                <c:pt idx="480">
                  <c:v>27.734000000000002</c:v>
                </c:pt>
                <c:pt idx="481">
                  <c:v>41.405999999999999</c:v>
                </c:pt>
                <c:pt idx="482">
                  <c:v>38.671999999999997</c:v>
                </c:pt>
                <c:pt idx="483">
                  <c:v>51.563000000000002</c:v>
                </c:pt>
                <c:pt idx="484">
                  <c:v>48.241999999999997</c:v>
                </c:pt>
                <c:pt idx="485">
                  <c:v>50.390999999999998</c:v>
                </c:pt>
                <c:pt idx="486">
                  <c:v>40.82</c:v>
                </c:pt>
                <c:pt idx="487">
                  <c:v>46.484000000000002</c:v>
                </c:pt>
                <c:pt idx="488">
                  <c:v>50.390999999999998</c:v>
                </c:pt>
                <c:pt idx="489">
                  <c:v>46.484000000000002</c:v>
                </c:pt>
                <c:pt idx="490">
                  <c:v>30.859000000000002</c:v>
                </c:pt>
                <c:pt idx="491">
                  <c:v>24.023</c:v>
                </c:pt>
                <c:pt idx="492">
                  <c:v>25.780999999999999</c:v>
                </c:pt>
                <c:pt idx="493">
                  <c:v>31.640999999999998</c:v>
                </c:pt>
                <c:pt idx="494">
                  <c:v>45.703000000000003</c:v>
                </c:pt>
                <c:pt idx="495">
                  <c:v>28.32</c:v>
                </c:pt>
                <c:pt idx="496">
                  <c:v>29.297000000000001</c:v>
                </c:pt>
                <c:pt idx="497">
                  <c:v>31.521999999999998</c:v>
                </c:pt>
                <c:pt idx="498">
                  <c:v>37.305</c:v>
                </c:pt>
              </c:numCache>
              <c:extLst xmlns:c15="http://schemas.microsoft.com/office/drawing/2012/chart"/>
            </c:numRef>
          </c:val>
          <c:smooth val="0"/>
          <c:extLst>
            <c:ext xmlns:c16="http://schemas.microsoft.com/office/drawing/2014/chart" uri="{C3380CC4-5D6E-409C-BE32-E72D297353CC}">
              <c16:uniqueId val="{00000001-2C0D-45DA-A2C9-C87D88646688}"/>
            </c:ext>
          </c:extLst>
        </c:ser>
        <c:dLbls>
          <c:showLegendKey val="0"/>
          <c:showVal val="0"/>
          <c:showCatName val="0"/>
          <c:showSerName val="0"/>
          <c:showPercent val="0"/>
          <c:showBubbleSize val="0"/>
        </c:dLbls>
        <c:smooth val="0"/>
        <c:axId val="1507628656"/>
        <c:axId val="1703451152"/>
        <c:extLst>
          <c:ext xmlns:c15="http://schemas.microsoft.com/office/drawing/2012/chart" uri="{02D57815-91ED-43cb-92C2-25804820EDAC}">
            <c15:filteredLineSeries>
              <c15:ser>
                <c:idx val="2"/>
                <c:order val="2"/>
                <c:spPr>
                  <a:ln w="28575" cap="rnd">
                    <a:solidFill>
                      <a:schemeClr val="accent3"/>
                    </a:solidFill>
                    <a:round/>
                  </a:ln>
                  <a:effectLst/>
                </c:spPr>
                <c:marker>
                  <c:symbol val="none"/>
                </c:marker>
                <c:val>
                  <c:numRef>
                    <c:extLst>
                      <c:ext uri="{02D57815-91ED-43cb-92C2-25804820EDAC}">
                        <c15:formulaRef>
                          <c15:sqref>CLang0001!$P$18:$P$516</c15:sqref>
                        </c15:formulaRef>
                      </c:ext>
                    </c:extLst>
                    <c:numCache>
                      <c:formatCode>General</c:formatCode>
                      <c:ptCount val="499"/>
                      <c:pt idx="0">
                        <c:v>43.69</c:v>
                      </c:pt>
                      <c:pt idx="1">
                        <c:v>43.69</c:v>
                      </c:pt>
                      <c:pt idx="2">
                        <c:v>43.69</c:v>
                      </c:pt>
                      <c:pt idx="3">
                        <c:v>44.2</c:v>
                      </c:pt>
                      <c:pt idx="4">
                        <c:v>44.2</c:v>
                      </c:pt>
                      <c:pt idx="5">
                        <c:v>44.25</c:v>
                      </c:pt>
                      <c:pt idx="6">
                        <c:v>43.64</c:v>
                      </c:pt>
                      <c:pt idx="7">
                        <c:v>44.15</c:v>
                      </c:pt>
                      <c:pt idx="8">
                        <c:v>44.15</c:v>
                      </c:pt>
                      <c:pt idx="9">
                        <c:v>44.2</c:v>
                      </c:pt>
                      <c:pt idx="10">
                        <c:v>41.71</c:v>
                      </c:pt>
                      <c:pt idx="11">
                        <c:v>41.71</c:v>
                      </c:pt>
                      <c:pt idx="12">
                        <c:v>41.77</c:v>
                      </c:pt>
                      <c:pt idx="13">
                        <c:v>41.79</c:v>
                      </c:pt>
                      <c:pt idx="14">
                        <c:v>41.81</c:v>
                      </c:pt>
                      <c:pt idx="15">
                        <c:v>41.81</c:v>
                      </c:pt>
                      <c:pt idx="16">
                        <c:v>41.86</c:v>
                      </c:pt>
                      <c:pt idx="17">
                        <c:v>41.86</c:v>
                      </c:pt>
                      <c:pt idx="18">
                        <c:v>41.86</c:v>
                      </c:pt>
                      <c:pt idx="19">
                        <c:v>41.91</c:v>
                      </c:pt>
                      <c:pt idx="20">
                        <c:v>41.95</c:v>
                      </c:pt>
                      <c:pt idx="21">
                        <c:v>41.95</c:v>
                      </c:pt>
                      <c:pt idx="22">
                        <c:v>41.95</c:v>
                      </c:pt>
                      <c:pt idx="23">
                        <c:v>42.07</c:v>
                      </c:pt>
                      <c:pt idx="24">
                        <c:v>42.07</c:v>
                      </c:pt>
                      <c:pt idx="25">
                        <c:v>42.07</c:v>
                      </c:pt>
                      <c:pt idx="26">
                        <c:v>42.07</c:v>
                      </c:pt>
                      <c:pt idx="27">
                        <c:v>42.07</c:v>
                      </c:pt>
                      <c:pt idx="28">
                        <c:v>42.18</c:v>
                      </c:pt>
                      <c:pt idx="29">
                        <c:v>42.18</c:v>
                      </c:pt>
                      <c:pt idx="30">
                        <c:v>42.2</c:v>
                      </c:pt>
                      <c:pt idx="31">
                        <c:v>42.22</c:v>
                      </c:pt>
                      <c:pt idx="32">
                        <c:v>42.22</c:v>
                      </c:pt>
                      <c:pt idx="33">
                        <c:v>42.22</c:v>
                      </c:pt>
                      <c:pt idx="34">
                        <c:v>42.25</c:v>
                      </c:pt>
                      <c:pt idx="35">
                        <c:v>42.32</c:v>
                      </c:pt>
                      <c:pt idx="36">
                        <c:v>42.32</c:v>
                      </c:pt>
                      <c:pt idx="37">
                        <c:v>42.32</c:v>
                      </c:pt>
                      <c:pt idx="38">
                        <c:v>42.32</c:v>
                      </c:pt>
                      <c:pt idx="39">
                        <c:v>42.32</c:v>
                      </c:pt>
                      <c:pt idx="40">
                        <c:v>42.37</c:v>
                      </c:pt>
                      <c:pt idx="41">
                        <c:v>42.45</c:v>
                      </c:pt>
                      <c:pt idx="42">
                        <c:v>42.45</c:v>
                      </c:pt>
                      <c:pt idx="43">
                        <c:v>42.45</c:v>
                      </c:pt>
                      <c:pt idx="44">
                        <c:v>42.45</c:v>
                      </c:pt>
                      <c:pt idx="45">
                        <c:v>42.45</c:v>
                      </c:pt>
                      <c:pt idx="46">
                        <c:v>42.45</c:v>
                      </c:pt>
                      <c:pt idx="47">
                        <c:v>42.55</c:v>
                      </c:pt>
                      <c:pt idx="48">
                        <c:v>42.55</c:v>
                      </c:pt>
                      <c:pt idx="49">
                        <c:v>42.56</c:v>
                      </c:pt>
                      <c:pt idx="50">
                        <c:v>42.56</c:v>
                      </c:pt>
                      <c:pt idx="51">
                        <c:v>42.56</c:v>
                      </c:pt>
                      <c:pt idx="52">
                        <c:v>42.56</c:v>
                      </c:pt>
                      <c:pt idx="53">
                        <c:v>42.56</c:v>
                      </c:pt>
                      <c:pt idx="54">
                        <c:v>42.66</c:v>
                      </c:pt>
                      <c:pt idx="55">
                        <c:v>42.66</c:v>
                      </c:pt>
                      <c:pt idx="56">
                        <c:v>42.66</c:v>
                      </c:pt>
                      <c:pt idx="57">
                        <c:v>42.66</c:v>
                      </c:pt>
                      <c:pt idx="58">
                        <c:v>42.7</c:v>
                      </c:pt>
                      <c:pt idx="59">
                        <c:v>42.75</c:v>
                      </c:pt>
                      <c:pt idx="60">
                        <c:v>42.75</c:v>
                      </c:pt>
                      <c:pt idx="61">
                        <c:v>42.75</c:v>
                      </c:pt>
                      <c:pt idx="62">
                        <c:v>42.75</c:v>
                      </c:pt>
                      <c:pt idx="63">
                        <c:v>42.75</c:v>
                      </c:pt>
                      <c:pt idx="64">
                        <c:v>42.75</c:v>
                      </c:pt>
                      <c:pt idx="65">
                        <c:v>42.85</c:v>
                      </c:pt>
                      <c:pt idx="66">
                        <c:v>42.85</c:v>
                      </c:pt>
                      <c:pt idx="67">
                        <c:v>42.85</c:v>
                      </c:pt>
                      <c:pt idx="68">
                        <c:v>42.86</c:v>
                      </c:pt>
                      <c:pt idx="69">
                        <c:v>42.86</c:v>
                      </c:pt>
                      <c:pt idx="70">
                        <c:v>42.93</c:v>
                      </c:pt>
                      <c:pt idx="71">
                        <c:v>42.93</c:v>
                      </c:pt>
                      <c:pt idx="72">
                        <c:v>42.96</c:v>
                      </c:pt>
                      <c:pt idx="73">
                        <c:v>42.97</c:v>
                      </c:pt>
                      <c:pt idx="74">
                        <c:v>42.97</c:v>
                      </c:pt>
                      <c:pt idx="75">
                        <c:v>42.97</c:v>
                      </c:pt>
                      <c:pt idx="76">
                        <c:v>43.05</c:v>
                      </c:pt>
                      <c:pt idx="77">
                        <c:v>43.08</c:v>
                      </c:pt>
                      <c:pt idx="78">
                        <c:v>43.08</c:v>
                      </c:pt>
                      <c:pt idx="79">
                        <c:v>45.08</c:v>
                      </c:pt>
                      <c:pt idx="80">
                        <c:v>45.1</c:v>
                      </c:pt>
                      <c:pt idx="81">
                        <c:v>45.1</c:v>
                      </c:pt>
                      <c:pt idx="82">
                        <c:v>45.1</c:v>
                      </c:pt>
                      <c:pt idx="83">
                        <c:v>45.2</c:v>
                      </c:pt>
                      <c:pt idx="84">
                        <c:v>45.21</c:v>
                      </c:pt>
                      <c:pt idx="85">
                        <c:v>45.21</c:v>
                      </c:pt>
                      <c:pt idx="86">
                        <c:v>45.21</c:v>
                      </c:pt>
                      <c:pt idx="87">
                        <c:v>45.21</c:v>
                      </c:pt>
                      <c:pt idx="88">
                        <c:v>43.28</c:v>
                      </c:pt>
                      <c:pt idx="89">
                        <c:v>43.28</c:v>
                      </c:pt>
                      <c:pt idx="90">
                        <c:v>43.35</c:v>
                      </c:pt>
                      <c:pt idx="91">
                        <c:v>43.35</c:v>
                      </c:pt>
                      <c:pt idx="92">
                        <c:v>43.35</c:v>
                      </c:pt>
                      <c:pt idx="93">
                        <c:v>43.35</c:v>
                      </c:pt>
                      <c:pt idx="94">
                        <c:v>43.41</c:v>
                      </c:pt>
                      <c:pt idx="95">
                        <c:v>43.41</c:v>
                      </c:pt>
                      <c:pt idx="96">
                        <c:v>43.41</c:v>
                      </c:pt>
                      <c:pt idx="97">
                        <c:v>43.45</c:v>
                      </c:pt>
                      <c:pt idx="98">
                        <c:v>43.45</c:v>
                      </c:pt>
                      <c:pt idx="99">
                        <c:v>45.45</c:v>
                      </c:pt>
                      <c:pt idx="100">
                        <c:v>45.45</c:v>
                      </c:pt>
                      <c:pt idx="101">
                        <c:v>45.52</c:v>
                      </c:pt>
                      <c:pt idx="102">
                        <c:v>45.55</c:v>
                      </c:pt>
                      <c:pt idx="103">
                        <c:v>45.55</c:v>
                      </c:pt>
                      <c:pt idx="104">
                        <c:v>45.55</c:v>
                      </c:pt>
                      <c:pt idx="105">
                        <c:v>45.55</c:v>
                      </c:pt>
                      <c:pt idx="106">
                        <c:v>45.62</c:v>
                      </c:pt>
                      <c:pt idx="107">
                        <c:v>45.62</c:v>
                      </c:pt>
                      <c:pt idx="108">
                        <c:v>45.68</c:v>
                      </c:pt>
                      <c:pt idx="109">
                        <c:v>45.68</c:v>
                      </c:pt>
                      <c:pt idx="110">
                        <c:v>45.68</c:v>
                      </c:pt>
                      <c:pt idx="111">
                        <c:v>45.68</c:v>
                      </c:pt>
                      <c:pt idx="112">
                        <c:v>45.77</c:v>
                      </c:pt>
                      <c:pt idx="113">
                        <c:v>45.77</c:v>
                      </c:pt>
                      <c:pt idx="114">
                        <c:v>45.77</c:v>
                      </c:pt>
                      <c:pt idx="115">
                        <c:v>45.8</c:v>
                      </c:pt>
                      <c:pt idx="116">
                        <c:v>45.8</c:v>
                      </c:pt>
                      <c:pt idx="117">
                        <c:v>45.8</c:v>
                      </c:pt>
                      <c:pt idx="118">
                        <c:v>45.8</c:v>
                      </c:pt>
                      <c:pt idx="119">
                        <c:v>45.87</c:v>
                      </c:pt>
                      <c:pt idx="120">
                        <c:v>45.9</c:v>
                      </c:pt>
                      <c:pt idx="121">
                        <c:v>45.9</c:v>
                      </c:pt>
                      <c:pt idx="122">
                        <c:v>45.9</c:v>
                      </c:pt>
                      <c:pt idx="123">
                        <c:v>45.9</c:v>
                      </c:pt>
                      <c:pt idx="124">
                        <c:v>45.97</c:v>
                      </c:pt>
                      <c:pt idx="125">
                        <c:v>46.04</c:v>
                      </c:pt>
                      <c:pt idx="126">
                        <c:v>46.04</c:v>
                      </c:pt>
                      <c:pt idx="127">
                        <c:v>46.04</c:v>
                      </c:pt>
                      <c:pt idx="128">
                        <c:v>46.04</c:v>
                      </c:pt>
                      <c:pt idx="129">
                        <c:v>46.04</c:v>
                      </c:pt>
                      <c:pt idx="130">
                        <c:v>46.11</c:v>
                      </c:pt>
                      <c:pt idx="131">
                        <c:v>46.11</c:v>
                      </c:pt>
                      <c:pt idx="132">
                        <c:v>46.11</c:v>
                      </c:pt>
                      <c:pt idx="133">
                        <c:v>46.11</c:v>
                      </c:pt>
                      <c:pt idx="134">
                        <c:v>46.14</c:v>
                      </c:pt>
                      <c:pt idx="135">
                        <c:v>46.14</c:v>
                      </c:pt>
                      <c:pt idx="136">
                        <c:v>46.22</c:v>
                      </c:pt>
                      <c:pt idx="137">
                        <c:v>46.22</c:v>
                      </c:pt>
                      <c:pt idx="138">
                        <c:v>46.24</c:v>
                      </c:pt>
                      <c:pt idx="139">
                        <c:v>46.27</c:v>
                      </c:pt>
                      <c:pt idx="140">
                        <c:v>46.27</c:v>
                      </c:pt>
                      <c:pt idx="141">
                        <c:v>46.27</c:v>
                      </c:pt>
                      <c:pt idx="142">
                        <c:v>46.34</c:v>
                      </c:pt>
                      <c:pt idx="143">
                        <c:v>46.34</c:v>
                      </c:pt>
                      <c:pt idx="144">
                        <c:v>46.34</c:v>
                      </c:pt>
                      <c:pt idx="145">
                        <c:v>46.41</c:v>
                      </c:pt>
                      <c:pt idx="146">
                        <c:v>46.41</c:v>
                      </c:pt>
                      <c:pt idx="147">
                        <c:v>46.47</c:v>
                      </c:pt>
                      <c:pt idx="148">
                        <c:v>46.47</c:v>
                      </c:pt>
                      <c:pt idx="149">
                        <c:v>46.47</c:v>
                      </c:pt>
                      <c:pt idx="150">
                        <c:v>46.47</c:v>
                      </c:pt>
                      <c:pt idx="151">
                        <c:v>46.47</c:v>
                      </c:pt>
                      <c:pt idx="152">
                        <c:v>46.51</c:v>
                      </c:pt>
                      <c:pt idx="153">
                        <c:v>46.57</c:v>
                      </c:pt>
                      <c:pt idx="154">
                        <c:v>46.57</c:v>
                      </c:pt>
                      <c:pt idx="155">
                        <c:v>46.57</c:v>
                      </c:pt>
                      <c:pt idx="156">
                        <c:v>46.57</c:v>
                      </c:pt>
                      <c:pt idx="157">
                        <c:v>46.61</c:v>
                      </c:pt>
                      <c:pt idx="158">
                        <c:v>46.68</c:v>
                      </c:pt>
                      <c:pt idx="159">
                        <c:v>46.68</c:v>
                      </c:pt>
                      <c:pt idx="160">
                        <c:v>46.68</c:v>
                      </c:pt>
                      <c:pt idx="161">
                        <c:v>46.68</c:v>
                      </c:pt>
                      <c:pt idx="162">
                        <c:v>46.68</c:v>
                      </c:pt>
                      <c:pt idx="163">
                        <c:v>46.77</c:v>
                      </c:pt>
                      <c:pt idx="164">
                        <c:v>46.77</c:v>
                      </c:pt>
                      <c:pt idx="165">
                        <c:v>46.85</c:v>
                      </c:pt>
                      <c:pt idx="166">
                        <c:v>46.85</c:v>
                      </c:pt>
                      <c:pt idx="167">
                        <c:v>46.85</c:v>
                      </c:pt>
                      <c:pt idx="168">
                        <c:v>46.85</c:v>
                      </c:pt>
                      <c:pt idx="169">
                        <c:v>46.85</c:v>
                      </c:pt>
                      <c:pt idx="170">
                        <c:v>46.85</c:v>
                      </c:pt>
                      <c:pt idx="171">
                        <c:v>46.95</c:v>
                      </c:pt>
                      <c:pt idx="172">
                        <c:v>46.95</c:v>
                      </c:pt>
                      <c:pt idx="173">
                        <c:v>46.95</c:v>
                      </c:pt>
                      <c:pt idx="174">
                        <c:v>46.95</c:v>
                      </c:pt>
                      <c:pt idx="175">
                        <c:v>46.95</c:v>
                      </c:pt>
                      <c:pt idx="176">
                        <c:v>47</c:v>
                      </c:pt>
                      <c:pt idx="177">
                        <c:v>47</c:v>
                      </c:pt>
                      <c:pt idx="178">
                        <c:v>47.06</c:v>
                      </c:pt>
                      <c:pt idx="179">
                        <c:v>47.06</c:v>
                      </c:pt>
                      <c:pt idx="180">
                        <c:v>47.06</c:v>
                      </c:pt>
                      <c:pt idx="181">
                        <c:v>47.06</c:v>
                      </c:pt>
                      <c:pt idx="182">
                        <c:v>47.1</c:v>
                      </c:pt>
                      <c:pt idx="183">
                        <c:v>47.16</c:v>
                      </c:pt>
                      <c:pt idx="184">
                        <c:v>47.16</c:v>
                      </c:pt>
                      <c:pt idx="185">
                        <c:v>47.16</c:v>
                      </c:pt>
                      <c:pt idx="186">
                        <c:v>47.16</c:v>
                      </c:pt>
                      <c:pt idx="187">
                        <c:v>47.16</c:v>
                      </c:pt>
                      <c:pt idx="188">
                        <c:v>47.27</c:v>
                      </c:pt>
                      <c:pt idx="189">
                        <c:v>47.27</c:v>
                      </c:pt>
                      <c:pt idx="190">
                        <c:v>47.27</c:v>
                      </c:pt>
                      <c:pt idx="191">
                        <c:v>47.27</c:v>
                      </c:pt>
                      <c:pt idx="192">
                        <c:v>47.27</c:v>
                      </c:pt>
                      <c:pt idx="193">
                        <c:v>47.28</c:v>
                      </c:pt>
                      <c:pt idx="194">
                        <c:v>47.32</c:v>
                      </c:pt>
                      <c:pt idx="195">
                        <c:v>47.38</c:v>
                      </c:pt>
                      <c:pt idx="196">
                        <c:v>47.38</c:v>
                      </c:pt>
                      <c:pt idx="197">
                        <c:v>47.38</c:v>
                      </c:pt>
                      <c:pt idx="198">
                        <c:v>47.38</c:v>
                      </c:pt>
                      <c:pt idx="199">
                        <c:v>47.38</c:v>
                      </c:pt>
                      <c:pt idx="200">
                        <c:v>47.38</c:v>
                      </c:pt>
                      <c:pt idx="201">
                        <c:v>47.55</c:v>
                      </c:pt>
                      <c:pt idx="202">
                        <c:v>47.55</c:v>
                      </c:pt>
                      <c:pt idx="203">
                        <c:v>47.55</c:v>
                      </c:pt>
                      <c:pt idx="204">
                        <c:v>47.55</c:v>
                      </c:pt>
                      <c:pt idx="205">
                        <c:v>47.55</c:v>
                      </c:pt>
                      <c:pt idx="206">
                        <c:v>47.55</c:v>
                      </c:pt>
                      <c:pt idx="207">
                        <c:v>47.55</c:v>
                      </c:pt>
                      <c:pt idx="208">
                        <c:v>47.65</c:v>
                      </c:pt>
                      <c:pt idx="209">
                        <c:v>47.65</c:v>
                      </c:pt>
                      <c:pt idx="210">
                        <c:v>47.65</c:v>
                      </c:pt>
                      <c:pt idx="211">
                        <c:v>47.65</c:v>
                      </c:pt>
                      <c:pt idx="212">
                        <c:v>47.65</c:v>
                      </c:pt>
                      <c:pt idx="213">
                        <c:v>47.75</c:v>
                      </c:pt>
                      <c:pt idx="214">
                        <c:v>47.75</c:v>
                      </c:pt>
                      <c:pt idx="215">
                        <c:v>47.75</c:v>
                      </c:pt>
                      <c:pt idx="216">
                        <c:v>47.75</c:v>
                      </c:pt>
                      <c:pt idx="217">
                        <c:v>47.75</c:v>
                      </c:pt>
                      <c:pt idx="218">
                        <c:v>47.75</c:v>
                      </c:pt>
                      <c:pt idx="219">
                        <c:v>47.75</c:v>
                      </c:pt>
                      <c:pt idx="220">
                        <c:v>47.87</c:v>
                      </c:pt>
                      <c:pt idx="221">
                        <c:v>47.87</c:v>
                      </c:pt>
                      <c:pt idx="222">
                        <c:v>47.87</c:v>
                      </c:pt>
                      <c:pt idx="223">
                        <c:v>47.87</c:v>
                      </c:pt>
                      <c:pt idx="224">
                        <c:v>47.87</c:v>
                      </c:pt>
                      <c:pt idx="225">
                        <c:v>47.97</c:v>
                      </c:pt>
                      <c:pt idx="226">
                        <c:v>47.97</c:v>
                      </c:pt>
                      <c:pt idx="227">
                        <c:v>47.98</c:v>
                      </c:pt>
                      <c:pt idx="228">
                        <c:v>47.98</c:v>
                      </c:pt>
                      <c:pt idx="229">
                        <c:v>47.98</c:v>
                      </c:pt>
                      <c:pt idx="230">
                        <c:v>47.98</c:v>
                      </c:pt>
                      <c:pt idx="231">
                        <c:v>48.08</c:v>
                      </c:pt>
                      <c:pt idx="232">
                        <c:v>48.08</c:v>
                      </c:pt>
                      <c:pt idx="233">
                        <c:v>48.08</c:v>
                      </c:pt>
                      <c:pt idx="234">
                        <c:v>48.08</c:v>
                      </c:pt>
                      <c:pt idx="235">
                        <c:v>48.08</c:v>
                      </c:pt>
                      <c:pt idx="236">
                        <c:v>48.14</c:v>
                      </c:pt>
                      <c:pt idx="237">
                        <c:v>48.24</c:v>
                      </c:pt>
                      <c:pt idx="238">
                        <c:v>48.24</c:v>
                      </c:pt>
                      <c:pt idx="239">
                        <c:v>48.24</c:v>
                      </c:pt>
                      <c:pt idx="240">
                        <c:v>48.24</c:v>
                      </c:pt>
                      <c:pt idx="241">
                        <c:v>48.24</c:v>
                      </c:pt>
                      <c:pt idx="242">
                        <c:v>48.31</c:v>
                      </c:pt>
                      <c:pt idx="243">
                        <c:v>48.31</c:v>
                      </c:pt>
                      <c:pt idx="244">
                        <c:v>48.34</c:v>
                      </c:pt>
                      <c:pt idx="245">
                        <c:v>48.34</c:v>
                      </c:pt>
                      <c:pt idx="246">
                        <c:v>48.38</c:v>
                      </c:pt>
                      <c:pt idx="247">
                        <c:v>48.38</c:v>
                      </c:pt>
                      <c:pt idx="248">
                        <c:v>48.44</c:v>
                      </c:pt>
                      <c:pt idx="249">
                        <c:v>48.44</c:v>
                      </c:pt>
                      <c:pt idx="250">
                        <c:v>48.48</c:v>
                      </c:pt>
                      <c:pt idx="251">
                        <c:v>48.48</c:v>
                      </c:pt>
                      <c:pt idx="252">
                        <c:v>48.48</c:v>
                      </c:pt>
                      <c:pt idx="253">
                        <c:v>48.48</c:v>
                      </c:pt>
                      <c:pt idx="254">
                        <c:v>48.54</c:v>
                      </c:pt>
                      <c:pt idx="255">
                        <c:v>48.54</c:v>
                      </c:pt>
                      <c:pt idx="256">
                        <c:v>48.58</c:v>
                      </c:pt>
                      <c:pt idx="257">
                        <c:v>48.58</c:v>
                      </c:pt>
                      <c:pt idx="258">
                        <c:v>48.58</c:v>
                      </c:pt>
                      <c:pt idx="259">
                        <c:v>48.58</c:v>
                      </c:pt>
                      <c:pt idx="260">
                        <c:v>48.58</c:v>
                      </c:pt>
                      <c:pt idx="261">
                        <c:v>48.64</c:v>
                      </c:pt>
                      <c:pt idx="262">
                        <c:v>48.68</c:v>
                      </c:pt>
                      <c:pt idx="263">
                        <c:v>48.68</c:v>
                      </c:pt>
                      <c:pt idx="264">
                        <c:v>48.68</c:v>
                      </c:pt>
                      <c:pt idx="265">
                        <c:v>48.68</c:v>
                      </c:pt>
                      <c:pt idx="266">
                        <c:v>48.75</c:v>
                      </c:pt>
                      <c:pt idx="267">
                        <c:v>48.75</c:v>
                      </c:pt>
                      <c:pt idx="268">
                        <c:v>48.75</c:v>
                      </c:pt>
                      <c:pt idx="269">
                        <c:v>48.78</c:v>
                      </c:pt>
                      <c:pt idx="270">
                        <c:v>48.78</c:v>
                      </c:pt>
                      <c:pt idx="271">
                        <c:v>48.78</c:v>
                      </c:pt>
                      <c:pt idx="272">
                        <c:v>48.78</c:v>
                      </c:pt>
                      <c:pt idx="273">
                        <c:v>48.85</c:v>
                      </c:pt>
                      <c:pt idx="274">
                        <c:v>48.95</c:v>
                      </c:pt>
                      <c:pt idx="275">
                        <c:v>48.95</c:v>
                      </c:pt>
                      <c:pt idx="276">
                        <c:v>48.95</c:v>
                      </c:pt>
                      <c:pt idx="277">
                        <c:v>48.95</c:v>
                      </c:pt>
                      <c:pt idx="278">
                        <c:v>49.02</c:v>
                      </c:pt>
                      <c:pt idx="279">
                        <c:v>49.02</c:v>
                      </c:pt>
                      <c:pt idx="280">
                        <c:v>49.05</c:v>
                      </c:pt>
                      <c:pt idx="281">
                        <c:v>49.05</c:v>
                      </c:pt>
                      <c:pt idx="282">
                        <c:v>49.05</c:v>
                      </c:pt>
                      <c:pt idx="283">
                        <c:v>49.05</c:v>
                      </c:pt>
                      <c:pt idx="284">
                        <c:v>49.12</c:v>
                      </c:pt>
                      <c:pt idx="285">
                        <c:v>49.12</c:v>
                      </c:pt>
                      <c:pt idx="286">
                        <c:v>49.12</c:v>
                      </c:pt>
                      <c:pt idx="287">
                        <c:v>49.12</c:v>
                      </c:pt>
                      <c:pt idx="288">
                        <c:v>49.16</c:v>
                      </c:pt>
                      <c:pt idx="289">
                        <c:v>49.16</c:v>
                      </c:pt>
                      <c:pt idx="290">
                        <c:v>49.22</c:v>
                      </c:pt>
                      <c:pt idx="291">
                        <c:v>49.22</c:v>
                      </c:pt>
                      <c:pt idx="292">
                        <c:v>49.22</c:v>
                      </c:pt>
                      <c:pt idx="293">
                        <c:v>49.26</c:v>
                      </c:pt>
                      <c:pt idx="294">
                        <c:v>49.26</c:v>
                      </c:pt>
                      <c:pt idx="295">
                        <c:v>49.26</c:v>
                      </c:pt>
                      <c:pt idx="296">
                        <c:v>49.32</c:v>
                      </c:pt>
                      <c:pt idx="297">
                        <c:v>49.32</c:v>
                      </c:pt>
                      <c:pt idx="298">
                        <c:v>49.32</c:v>
                      </c:pt>
                      <c:pt idx="299">
                        <c:v>49.36</c:v>
                      </c:pt>
                      <c:pt idx="300">
                        <c:v>49.36</c:v>
                      </c:pt>
                      <c:pt idx="301">
                        <c:v>49.39</c:v>
                      </c:pt>
                      <c:pt idx="302">
                        <c:v>49.39</c:v>
                      </c:pt>
                      <c:pt idx="303">
                        <c:v>49.46</c:v>
                      </c:pt>
                      <c:pt idx="304">
                        <c:v>49.46</c:v>
                      </c:pt>
                      <c:pt idx="305">
                        <c:v>49.5</c:v>
                      </c:pt>
                      <c:pt idx="306">
                        <c:v>49.5</c:v>
                      </c:pt>
                      <c:pt idx="307">
                        <c:v>49.5</c:v>
                      </c:pt>
                      <c:pt idx="308">
                        <c:v>49.56</c:v>
                      </c:pt>
                      <c:pt idx="309">
                        <c:v>49.56</c:v>
                      </c:pt>
                      <c:pt idx="310">
                        <c:v>49.56</c:v>
                      </c:pt>
                      <c:pt idx="311">
                        <c:v>49.72</c:v>
                      </c:pt>
                      <c:pt idx="312">
                        <c:v>49.72</c:v>
                      </c:pt>
                      <c:pt idx="313">
                        <c:v>49.72</c:v>
                      </c:pt>
                      <c:pt idx="314">
                        <c:v>49.79</c:v>
                      </c:pt>
                      <c:pt idx="315">
                        <c:v>49.79</c:v>
                      </c:pt>
                      <c:pt idx="316">
                        <c:v>49.79</c:v>
                      </c:pt>
                      <c:pt idx="317">
                        <c:v>49.79</c:v>
                      </c:pt>
                      <c:pt idx="318">
                        <c:v>49.82</c:v>
                      </c:pt>
                      <c:pt idx="319">
                        <c:v>49.89</c:v>
                      </c:pt>
                      <c:pt idx="320">
                        <c:v>49.89</c:v>
                      </c:pt>
                      <c:pt idx="321">
                        <c:v>49.89</c:v>
                      </c:pt>
                      <c:pt idx="322">
                        <c:v>49.89</c:v>
                      </c:pt>
                      <c:pt idx="323">
                        <c:v>38.869999999999997</c:v>
                      </c:pt>
                      <c:pt idx="324">
                        <c:v>38.869999999999997</c:v>
                      </c:pt>
                      <c:pt idx="325">
                        <c:v>38.950000000000003</c:v>
                      </c:pt>
                      <c:pt idx="326">
                        <c:v>38.96</c:v>
                      </c:pt>
                      <c:pt idx="327">
                        <c:v>38.96</c:v>
                      </c:pt>
                      <c:pt idx="328">
                        <c:v>38.96</c:v>
                      </c:pt>
                      <c:pt idx="329">
                        <c:v>38.96</c:v>
                      </c:pt>
                      <c:pt idx="330">
                        <c:v>39</c:v>
                      </c:pt>
                      <c:pt idx="331">
                        <c:v>39.06</c:v>
                      </c:pt>
                      <c:pt idx="332">
                        <c:v>39.06</c:v>
                      </c:pt>
                      <c:pt idx="333">
                        <c:v>39.06</c:v>
                      </c:pt>
                      <c:pt idx="334">
                        <c:v>39.1</c:v>
                      </c:pt>
                      <c:pt idx="335">
                        <c:v>39.1</c:v>
                      </c:pt>
                      <c:pt idx="336">
                        <c:v>39.159999999999997</c:v>
                      </c:pt>
                      <c:pt idx="337">
                        <c:v>39.159999999999997</c:v>
                      </c:pt>
                      <c:pt idx="338">
                        <c:v>39.159999999999997</c:v>
                      </c:pt>
                      <c:pt idx="339">
                        <c:v>39.159999999999997</c:v>
                      </c:pt>
                      <c:pt idx="340">
                        <c:v>39.159999999999997</c:v>
                      </c:pt>
                      <c:pt idx="341">
                        <c:v>39.200000000000003</c:v>
                      </c:pt>
                      <c:pt idx="342">
                        <c:v>39.200000000000003</c:v>
                      </c:pt>
                      <c:pt idx="343">
                        <c:v>39.270000000000003</c:v>
                      </c:pt>
                      <c:pt idx="344">
                        <c:v>39.270000000000003</c:v>
                      </c:pt>
                      <c:pt idx="345">
                        <c:v>39.270000000000003</c:v>
                      </c:pt>
                      <c:pt idx="346">
                        <c:v>39.270000000000003</c:v>
                      </c:pt>
                      <c:pt idx="347">
                        <c:v>39.299999999999997</c:v>
                      </c:pt>
                      <c:pt idx="348">
                        <c:v>39.369999999999997</c:v>
                      </c:pt>
                      <c:pt idx="349">
                        <c:v>39.369999999999997</c:v>
                      </c:pt>
                      <c:pt idx="350">
                        <c:v>39.369999999999997</c:v>
                      </c:pt>
                      <c:pt idx="351">
                        <c:v>39.369999999999997</c:v>
                      </c:pt>
                      <c:pt idx="352">
                        <c:v>39.369999999999997</c:v>
                      </c:pt>
                      <c:pt idx="353">
                        <c:v>39.369999999999997</c:v>
                      </c:pt>
                      <c:pt idx="354">
                        <c:v>39.47</c:v>
                      </c:pt>
                      <c:pt idx="355">
                        <c:v>39.5</c:v>
                      </c:pt>
                      <c:pt idx="356">
                        <c:v>39.5</c:v>
                      </c:pt>
                      <c:pt idx="357">
                        <c:v>39.5</c:v>
                      </c:pt>
                      <c:pt idx="358">
                        <c:v>39.5</c:v>
                      </c:pt>
                      <c:pt idx="359">
                        <c:v>39.54</c:v>
                      </c:pt>
                      <c:pt idx="360">
                        <c:v>39.61</c:v>
                      </c:pt>
                      <c:pt idx="361">
                        <c:v>39.61</c:v>
                      </c:pt>
                      <c:pt idx="362">
                        <c:v>39.61</c:v>
                      </c:pt>
                      <c:pt idx="363">
                        <c:v>39.61</c:v>
                      </c:pt>
                      <c:pt idx="364">
                        <c:v>39.61</c:v>
                      </c:pt>
                      <c:pt idx="365">
                        <c:v>39.61</c:v>
                      </c:pt>
                      <c:pt idx="366">
                        <c:v>39.71</c:v>
                      </c:pt>
                      <c:pt idx="367">
                        <c:v>39.71</c:v>
                      </c:pt>
                      <c:pt idx="368">
                        <c:v>39.71</c:v>
                      </c:pt>
                      <c:pt idx="369">
                        <c:v>39.71</c:v>
                      </c:pt>
                      <c:pt idx="370">
                        <c:v>39.71</c:v>
                      </c:pt>
                      <c:pt idx="371">
                        <c:v>39.71</c:v>
                      </c:pt>
                      <c:pt idx="372">
                        <c:v>39.71</c:v>
                      </c:pt>
                      <c:pt idx="373">
                        <c:v>39.81</c:v>
                      </c:pt>
                      <c:pt idx="374">
                        <c:v>39.81</c:v>
                      </c:pt>
                      <c:pt idx="375">
                        <c:v>39.82</c:v>
                      </c:pt>
                      <c:pt idx="376">
                        <c:v>39.82</c:v>
                      </c:pt>
                      <c:pt idx="377">
                        <c:v>39.82</c:v>
                      </c:pt>
                      <c:pt idx="378">
                        <c:v>39.92</c:v>
                      </c:pt>
                      <c:pt idx="379">
                        <c:v>39.92</c:v>
                      </c:pt>
                      <c:pt idx="380">
                        <c:v>39.92</c:v>
                      </c:pt>
                      <c:pt idx="381">
                        <c:v>39.92</c:v>
                      </c:pt>
                      <c:pt idx="382">
                        <c:v>39.92</c:v>
                      </c:pt>
                      <c:pt idx="383">
                        <c:v>39.92</c:v>
                      </c:pt>
                      <c:pt idx="384">
                        <c:v>40.14</c:v>
                      </c:pt>
                      <c:pt idx="385">
                        <c:v>40.14</c:v>
                      </c:pt>
                      <c:pt idx="386">
                        <c:v>40.14</c:v>
                      </c:pt>
                      <c:pt idx="387">
                        <c:v>40.14</c:v>
                      </c:pt>
                      <c:pt idx="388">
                        <c:v>40.14</c:v>
                      </c:pt>
                      <c:pt idx="389">
                        <c:v>40.14</c:v>
                      </c:pt>
                      <c:pt idx="390">
                        <c:v>40.14</c:v>
                      </c:pt>
                      <c:pt idx="391">
                        <c:v>40.25</c:v>
                      </c:pt>
                      <c:pt idx="392">
                        <c:v>40.25</c:v>
                      </c:pt>
                      <c:pt idx="393">
                        <c:v>40.25</c:v>
                      </c:pt>
                      <c:pt idx="394">
                        <c:v>40.25</c:v>
                      </c:pt>
                      <c:pt idx="395">
                        <c:v>40.32</c:v>
                      </c:pt>
                      <c:pt idx="396">
                        <c:v>40.35</c:v>
                      </c:pt>
                      <c:pt idx="397">
                        <c:v>40.35</c:v>
                      </c:pt>
                      <c:pt idx="398">
                        <c:v>40.35</c:v>
                      </c:pt>
                      <c:pt idx="399">
                        <c:v>40.35</c:v>
                      </c:pt>
                      <c:pt idx="400">
                        <c:v>40.35</c:v>
                      </c:pt>
                      <c:pt idx="401">
                        <c:v>40.42</c:v>
                      </c:pt>
                      <c:pt idx="402">
                        <c:v>40.42</c:v>
                      </c:pt>
                      <c:pt idx="403">
                        <c:v>40.450000000000003</c:v>
                      </c:pt>
                      <c:pt idx="404">
                        <c:v>40.450000000000003</c:v>
                      </c:pt>
                      <c:pt idx="405">
                        <c:v>40.450000000000003</c:v>
                      </c:pt>
                      <c:pt idx="406">
                        <c:v>40.450000000000003</c:v>
                      </c:pt>
                      <c:pt idx="407">
                        <c:v>40.520000000000003</c:v>
                      </c:pt>
                      <c:pt idx="408">
                        <c:v>40.520000000000003</c:v>
                      </c:pt>
                      <c:pt idx="409">
                        <c:v>40.520000000000003</c:v>
                      </c:pt>
                      <c:pt idx="410">
                        <c:v>40.590000000000003</c:v>
                      </c:pt>
                      <c:pt idx="411">
                        <c:v>40.590000000000003</c:v>
                      </c:pt>
                      <c:pt idx="412">
                        <c:v>40.590000000000003</c:v>
                      </c:pt>
                      <c:pt idx="413">
                        <c:v>40.590000000000003</c:v>
                      </c:pt>
                      <c:pt idx="414">
                        <c:v>40.65</c:v>
                      </c:pt>
                      <c:pt idx="415">
                        <c:v>40.69</c:v>
                      </c:pt>
                      <c:pt idx="416">
                        <c:v>40.69</c:v>
                      </c:pt>
                      <c:pt idx="417">
                        <c:v>40.69</c:v>
                      </c:pt>
                      <c:pt idx="418">
                        <c:v>40.69</c:v>
                      </c:pt>
                      <c:pt idx="419">
                        <c:v>40.75</c:v>
                      </c:pt>
                      <c:pt idx="420">
                        <c:v>40.75</c:v>
                      </c:pt>
                      <c:pt idx="421">
                        <c:v>40.79</c:v>
                      </c:pt>
                      <c:pt idx="422">
                        <c:v>40.79</c:v>
                      </c:pt>
                      <c:pt idx="423">
                        <c:v>40.79</c:v>
                      </c:pt>
                      <c:pt idx="424">
                        <c:v>40.79</c:v>
                      </c:pt>
                      <c:pt idx="425">
                        <c:v>40.869999999999997</c:v>
                      </c:pt>
                      <c:pt idx="426">
                        <c:v>40.869999999999997</c:v>
                      </c:pt>
                      <c:pt idx="427">
                        <c:v>40.909999999999997</c:v>
                      </c:pt>
                      <c:pt idx="428">
                        <c:v>40.909999999999997</c:v>
                      </c:pt>
                      <c:pt idx="429">
                        <c:v>40.909999999999997</c:v>
                      </c:pt>
                      <c:pt idx="430">
                        <c:v>40.909999999999997</c:v>
                      </c:pt>
                      <c:pt idx="431">
                        <c:v>40.909999999999997</c:v>
                      </c:pt>
                      <c:pt idx="432">
                        <c:v>40.97</c:v>
                      </c:pt>
                      <c:pt idx="433">
                        <c:v>41.01</c:v>
                      </c:pt>
                      <c:pt idx="434">
                        <c:v>41.01</c:v>
                      </c:pt>
                      <c:pt idx="435">
                        <c:v>41.01</c:v>
                      </c:pt>
                      <c:pt idx="436">
                        <c:v>41.01</c:v>
                      </c:pt>
                      <c:pt idx="437">
                        <c:v>41.07</c:v>
                      </c:pt>
                      <c:pt idx="438">
                        <c:v>41.07</c:v>
                      </c:pt>
                      <c:pt idx="439">
                        <c:v>41.07</c:v>
                      </c:pt>
                      <c:pt idx="440">
                        <c:v>41.11</c:v>
                      </c:pt>
                      <c:pt idx="441">
                        <c:v>41.11</c:v>
                      </c:pt>
                      <c:pt idx="442">
                        <c:v>41.11</c:v>
                      </c:pt>
                      <c:pt idx="443">
                        <c:v>41.18</c:v>
                      </c:pt>
                      <c:pt idx="444">
                        <c:v>41.18</c:v>
                      </c:pt>
                      <c:pt idx="445">
                        <c:v>41.18</c:v>
                      </c:pt>
                      <c:pt idx="446">
                        <c:v>41.18</c:v>
                      </c:pt>
                      <c:pt idx="447">
                        <c:v>41.21</c:v>
                      </c:pt>
                      <c:pt idx="448">
                        <c:v>41.21</c:v>
                      </c:pt>
                      <c:pt idx="449">
                        <c:v>41.28</c:v>
                      </c:pt>
                      <c:pt idx="450">
                        <c:v>41.28</c:v>
                      </c:pt>
                      <c:pt idx="451">
                        <c:v>41.28</c:v>
                      </c:pt>
                      <c:pt idx="452">
                        <c:v>41.31</c:v>
                      </c:pt>
                      <c:pt idx="453">
                        <c:v>41.31</c:v>
                      </c:pt>
                      <c:pt idx="454">
                        <c:v>41.31</c:v>
                      </c:pt>
                      <c:pt idx="455">
                        <c:v>41.38</c:v>
                      </c:pt>
                      <c:pt idx="456">
                        <c:v>41.38</c:v>
                      </c:pt>
                      <c:pt idx="457">
                        <c:v>41.38</c:v>
                      </c:pt>
                      <c:pt idx="458">
                        <c:v>41.54</c:v>
                      </c:pt>
                      <c:pt idx="459">
                        <c:v>41.54</c:v>
                      </c:pt>
                      <c:pt idx="460">
                        <c:v>41.54</c:v>
                      </c:pt>
                      <c:pt idx="461">
                        <c:v>41.54</c:v>
                      </c:pt>
                      <c:pt idx="462">
                        <c:v>41.61</c:v>
                      </c:pt>
                      <c:pt idx="463">
                        <c:v>41.61</c:v>
                      </c:pt>
                      <c:pt idx="464">
                        <c:v>41.64</c:v>
                      </c:pt>
                      <c:pt idx="465">
                        <c:v>41.64</c:v>
                      </c:pt>
                      <c:pt idx="466">
                        <c:v>41.7</c:v>
                      </c:pt>
                      <c:pt idx="467">
                        <c:v>41.77</c:v>
                      </c:pt>
                      <c:pt idx="468">
                        <c:v>41.77</c:v>
                      </c:pt>
                      <c:pt idx="469">
                        <c:v>41.77</c:v>
                      </c:pt>
                      <c:pt idx="470">
                        <c:v>41.8</c:v>
                      </c:pt>
                      <c:pt idx="471">
                        <c:v>41.8</c:v>
                      </c:pt>
                      <c:pt idx="472">
                        <c:v>41.8</c:v>
                      </c:pt>
                      <c:pt idx="473">
                        <c:v>41.87</c:v>
                      </c:pt>
                      <c:pt idx="474">
                        <c:v>41.87</c:v>
                      </c:pt>
                      <c:pt idx="475">
                        <c:v>41.87</c:v>
                      </c:pt>
                      <c:pt idx="476">
                        <c:v>41.87</c:v>
                      </c:pt>
                      <c:pt idx="477">
                        <c:v>41.91</c:v>
                      </c:pt>
                      <c:pt idx="478">
                        <c:v>41.97</c:v>
                      </c:pt>
                      <c:pt idx="479">
                        <c:v>41.97</c:v>
                      </c:pt>
                      <c:pt idx="480">
                        <c:v>41.97</c:v>
                      </c:pt>
                      <c:pt idx="481">
                        <c:v>41.97</c:v>
                      </c:pt>
                      <c:pt idx="482">
                        <c:v>41.97</c:v>
                      </c:pt>
                      <c:pt idx="483">
                        <c:v>41.97</c:v>
                      </c:pt>
                      <c:pt idx="484">
                        <c:v>42.07</c:v>
                      </c:pt>
                      <c:pt idx="485">
                        <c:v>42.07</c:v>
                      </c:pt>
                      <c:pt idx="486">
                        <c:v>42.07</c:v>
                      </c:pt>
                      <c:pt idx="487">
                        <c:v>42.07</c:v>
                      </c:pt>
                      <c:pt idx="488">
                        <c:v>42.07</c:v>
                      </c:pt>
                      <c:pt idx="489">
                        <c:v>42.11</c:v>
                      </c:pt>
                      <c:pt idx="490">
                        <c:v>42.18</c:v>
                      </c:pt>
                      <c:pt idx="491">
                        <c:v>42.18</c:v>
                      </c:pt>
                      <c:pt idx="492">
                        <c:v>42.18</c:v>
                      </c:pt>
                      <c:pt idx="493">
                        <c:v>42.18</c:v>
                      </c:pt>
                      <c:pt idx="494">
                        <c:v>42.18</c:v>
                      </c:pt>
                      <c:pt idx="495">
                        <c:v>42.18</c:v>
                      </c:pt>
                      <c:pt idx="496">
                        <c:v>42.28</c:v>
                      </c:pt>
                      <c:pt idx="497">
                        <c:v>42.28</c:v>
                      </c:pt>
                      <c:pt idx="498">
                        <c:v>42.28</c:v>
                      </c:pt>
                    </c:numCache>
                  </c:numRef>
                </c:val>
                <c:smooth val="0"/>
                <c:extLst>
                  <c:ext xmlns:c16="http://schemas.microsoft.com/office/drawing/2014/chart" uri="{C3380CC4-5D6E-409C-BE32-E72D297353CC}">
                    <c16:uniqueId val="{00000002-2C0D-45DA-A2C9-C87D88646688}"/>
                  </c:ext>
                </c:extLst>
              </c15:ser>
            </c15:filteredLineSeries>
            <c15:filteredLineSeries>
              <c15:ser>
                <c:idx val="3"/>
                <c:order val="3"/>
                <c:spPr>
                  <a:ln w="28575" cap="rnd">
                    <a:solidFill>
                      <a:schemeClr val="accent4"/>
                    </a:solidFill>
                    <a:round/>
                  </a:ln>
                  <a:effectLst/>
                </c:spPr>
                <c:marker>
                  <c:symbol val="none"/>
                </c:marker>
                <c:val>
                  <c:numRef>
                    <c:extLst xmlns:c15="http://schemas.microsoft.com/office/drawing/2012/chart">
                      <c:ext xmlns:c15="http://schemas.microsoft.com/office/drawing/2012/chart" uri="{02D57815-91ED-43cb-92C2-25804820EDAC}">
                        <c15:formulaRef>
                          <c15:sqref>CLang0001!$L$18:$L$516</c15:sqref>
                        </c15:formulaRef>
                      </c:ext>
                    </c:extLst>
                    <c:numCache>
                      <c:formatCode>General</c:formatCode>
                      <c:ptCount val="499"/>
                      <c:pt idx="0">
                        <c:v>359.9</c:v>
                      </c:pt>
                      <c:pt idx="1">
                        <c:v>483.7</c:v>
                      </c:pt>
                      <c:pt idx="2">
                        <c:v>483.7</c:v>
                      </c:pt>
                      <c:pt idx="3">
                        <c:v>76.900000000000006</c:v>
                      </c:pt>
                      <c:pt idx="4">
                        <c:v>452.7</c:v>
                      </c:pt>
                      <c:pt idx="5">
                        <c:v>462.5</c:v>
                      </c:pt>
                      <c:pt idx="6">
                        <c:v>454.6</c:v>
                      </c:pt>
                      <c:pt idx="7">
                        <c:v>441.5</c:v>
                      </c:pt>
                      <c:pt idx="8">
                        <c:v>444.1</c:v>
                      </c:pt>
                      <c:pt idx="9">
                        <c:v>482.1</c:v>
                      </c:pt>
                      <c:pt idx="10">
                        <c:v>483.8</c:v>
                      </c:pt>
                      <c:pt idx="11">
                        <c:v>439.8</c:v>
                      </c:pt>
                      <c:pt idx="12">
                        <c:v>273.8</c:v>
                      </c:pt>
                      <c:pt idx="13">
                        <c:v>486.8</c:v>
                      </c:pt>
                      <c:pt idx="14">
                        <c:v>519.1</c:v>
                      </c:pt>
                      <c:pt idx="15">
                        <c:v>420.6</c:v>
                      </c:pt>
                      <c:pt idx="16">
                        <c:v>493.1</c:v>
                      </c:pt>
                      <c:pt idx="17">
                        <c:v>484.8</c:v>
                      </c:pt>
                      <c:pt idx="18">
                        <c:v>24.8</c:v>
                      </c:pt>
                      <c:pt idx="19">
                        <c:v>498.9</c:v>
                      </c:pt>
                      <c:pt idx="20">
                        <c:v>514.6</c:v>
                      </c:pt>
                      <c:pt idx="21">
                        <c:v>515</c:v>
                      </c:pt>
                      <c:pt idx="22">
                        <c:v>506.2</c:v>
                      </c:pt>
                      <c:pt idx="23">
                        <c:v>478.8</c:v>
                      </c:pt>
                      <c:pt idx="24">
                        <c:v>535.5</c:v>
                      </c:pt>
                      <c:pt idx="25">
                        <c:v>536.9</c:v>
                      </c:pt>
                      <c:pt idx="26">
                        <c:v>534.29999999999995</c:v>
                      </c:pt>
                      <c:pt idx="27">
                        <c:v>492.1</c:v>
                      </c:pt>
                      <c:pt idx="28">
                        <c:v>525.4</c:v>
                      </c:pt>
                      <c:pt idx="29">
                        <c:v>510</c:v>
                      </c:pt>
                      <c:pt idx="30">
                        <c:v>460.8</c:v>
                      </c:pt>
                      <c:pt idx="31">
                        <c:v>536.70000000000005</c:v>
                      </c:pt>
                      <c:pt idx="32">
                        <c:v>524.1</c:v>
                      </c:pt>
                      <c:pt idx="33">
                        <c:v>508.2</c:v>
                      </c:pt>
                      <c:pt idx="34">
                        <c:v>541.6</c:v>
                      </c:pt>
                      <c:pt idx="35">
                        <c:v>529.20000000000005</c:v>
                      </c:pt>
                      <c:pt idx="36">
                        <c:v>518.5</c:v>
                      </c:pt>
                      <c:pt idx="37">
                        <c:v>525.9</c:v>
                      </c:pt>
                      <c:pt idx="38">
                        <c:v>534.70000000000005</c:v>
                      </c:pt>
                      <c:pt idx="39">
                        <c:v>510.4</c:v>
                      </c:pt>
                      <c:pt idx="40">
                        <c:v>506.1</c:v>
                      </c:pt>
                      <c:pt idx="41">
                        <c:v>532.6</c:v>
                      </c:pt>
                      <c:pt idx="42">
                        <c:v>503.7</c:v>
                      </c:pt>
                      <c:pt idx="43">
                        <c:v>505</c:v>
                      </c:pt>
                      <c:pt idx="44">
                        <c:v>506.2</c:v>
                      </c:pt>
                      <c:pt idx="45">
                        <c:v>500</c:v>
                      </c:pt>
                      <c:pt idx="46">
                        <c:v>502.7</c:v>
                      </c:pt>
                      <c:pt idx="47">
                        <c:v>490.4</c:v>
                      </c:pt>
                      <c:pt idx="48">
                        <c:v>476.9</c:v>
                      </c:pt>
                      <c:pt idx="49">
                        <c:v>490.4</c:v>
                      </c:pt>
                      <c:pt idx="50">
                        <c:v>491.6</c:v>
                      </c:pt>
                      <c:pt idx="51">
                        <c:v>496.8</c:v>
                      </c:pt>
                      <c:pt idx="52">
                        <c:v>490.6</c:v>
                      </c:pt>
                      <c:pt idx="53">
                        <c:v>477.2</c:v>
                      </c:pt>
                      <c:pt idx="54">
                        <c:v>469.6</c:v>
                      </c:pt>
                      <c:pt idx="55">
                        <c:v>465.1</c:v>
                      </c:pt>
                      <c:pt idx="56">
                        <c:v>458.7</c:v>
                      </c:pt>
                      <c:pt idx="57">
                        <c:v>425.9</c:v>
                      </c:pt>
                      <c:pt idx="58">
                        <c:v>428.5</c:v>
                      </c:pt>
                      <c:pt idx="59">
                        <c:v>419.6</c:v>
                      </c:pt>
                      <c:pt idx="60">
                        <c:v>399.7</c:v>
                      </c:pt>
                      <c:pt idx="61">
                        <c:v>405.6</c:v>
                      </c:pt>
                      <c:pt idx="62">
                        <c:v>408.4</c:v>
                      </c:pt>
                      <c:pt idx="63">
                        <c:v>406.5</c:v>
                      </c:pt>
                      <c:pt idx="64">
                        <c:v>402.9</c:v>
                      </c:pt>
                      <c:pt idx="65">
                        <c:v>395.8</c:v>
                      </c:pt>
                      <c:pt idx="66">
                        <c:v>390</c:v>
                      </c:pt>
                      <c:pt idx="67">
                        <c:v>396.2</c:v>
                      </c:pt>
                      <c:pt idx="68">
                        <c:v>396.9</c:v>
                      </c:pt>
                      <c:pt idx="69">
                        <c:v>400.7</c:v>
                      </c:pt>
                      <c:pt idx="70">
                        <c:v>400.1</c:v>
                      </c:pt>
                      <c:pt idx="71">
                        <c:v>368.6</c:v>
                      </c:pt>
                      <c:pt idx="72">
                        <c:v>370.7</c:v>
                      </c:pt>
                      <c:pt idx="73">
                        <c:v>389.8</c:v>
                      </c:pt>
                      <c:pt idx="74">
                        <c:v>384.5</c:v>
                      </c:pt>
                      <c:pt idx="75">
                        <c:v>389</c:v>
                      </c:pt>
                      <c:pt idx="76">
                        <c:v>384.5</c:v>
                      </c:pt>
                      <c:pt idx="77">
                        <c:v>382.9</c:v>
                      </c:pt>
                      <c:pt idx="78">
                        <c:v>378.3</c:v>
                      </c:pt>
                      <c:pt idx="79">
                        <c:v>374.3</c:v>
                      </c:pt>
                      <c:pt idx="80">
                        <c:v>378</c:v>
                      </c:pt>
                      <c:pt idx="81">
                        <c:v>374.8</c:v>
                      </c:pt>
                      <c:pt idx="82">
                        <c:v>371.1</c:v>
                      </c:pt>
                      <c:pt idx="83">
                        <c:v>370.3</c:v>
                      </c:pt>
                      <c:pt idx="84">
                        <c:v>371.8</c:v>
                      </c:pt>
                      <c:pt idx="85">
                        <c:v>364</c:v>
                      </c:pt>
                      <c:pt idx="86">
                        <c:v>363.1</c:v>
                      </c:pt>
                      <c:pt idx="87">
                        <c:v>365.8</c:v>
                      </c:pt>
                      <c:pt idx="88">
                        <c:v>361.9</c:v>
                      </c:pt>
                      <c:pt idx="89">
                        <c:v>360.4</c:v>
                      </c:pt>
                      <c:pt idx="90">
                        <c:v>355.9</c:v>
                      </c:pt>
                      <c:pt idx="91">
                        <c:v>358.2</c:v>
                      </c:pt>
                      <c:pt idx="92">
                        <c:v>356</c:v>
                      </c:pt>
                      <c:pt idx="93">
                        <c:v>353</c:v>
                      </c:pt>
                      <c:pt idx="94">
                        <c:v>350.3</c:v>
                      </c:pt>
                      <c:pt idx="95">
                        <c:v>351.9</c:v>
                      </c:pt>
                      <c:pt idx="96">
                        <c:v>347.1</c:v>
                      </c:pt>
                      <c:pt idx="97">
                        <c:v>343.1</c:v>
                      </c:pt>
                      <c:pt idx="98">
                        <c:v>344.1</c:v>
                      </c:pt>
                      <c:pt idx="99">
                        <c:v>341.1</c:v>
                      </c:pt>
                      <c:pt idx="100">
                        <c:v>344.7</c:v>
                      </c:pt>
                      <c:pt idx="101">
                        <c:v>336.2</c:v>
                      </c:pt>
                      <c:pt idx="102">
                        <c:v>333.4</c:v>
                      </c:pt>
                      <c:pt idx="103">
                        <c:v>341.4</c:v>
                      </c:pt>
                      <c:pt idx="104">
                        <c:v>334.3</c:v>
                      </c:pt>
                      <c:pt idx="105">
                        <c:v>331.4</c:v>
                      </c:pt>
                      <c:pt idx="106">
                        <c:v>335.5</c:v>
                      </c:pt>
                      <c:pt idx="107">
                        <c:v>331</c:v>
                      </c:pt>
                      <c:pt idx="108">
                        <c:v>321.7</c:v>
                      </c:pt>
                      <c:pt idx="109">
                        <c:v>330.1</c:v>
                      </c:pt>
                      <c:pt idx="110">
                        <c:v>328.9</c:v>
                      </c:pt>
                      <c:pt idx="111">
                        <c:v>289.10000000000002</c:v>
                      </c:pt>
                      <c:pt idx="112">
                        <c:v>298.5</c:v>
                      </c:pt>
                      <c:pt idx="113">
                        <c:v>322.10000000000002</c:v>
                      </c:pt>
                      <c:pt idx="114">
                        <c:v>320.10000000000002</c:v>
                      </c:pt>
                      <c:pt idx="115">
                        <c:v>315.60000000000002</c:v>
                      </c:pt>
                      <c:pt idx="116">
                        <c:v>315.60000000000002</c:v>
                      </c:pt>
                      <c:pt idx="117">
                        <c:v>315.5</c:v>
                      </c:pt>
                      <c:pt idx="118">
                        <c:v>313.3</c:v>
                      </c:pt>
                      <c:pt idx="119">
                        <c:v>309.5</c:v>
                      </c:pt>
                      <c:pt idx="120">
                        <c:v>313.2</c:v>
                      </c:pt>
                      <c:pt idx="121">
                        <c:v>309.10000000000002</c:v>
                      </c:pt>
                      <c:pt idx="122">
                        <c:v>308.39999999999998</c:v>
                      </c:pt>
                      <c:pt idx="123">
                        <c:v>306.39999999999998</c:v>
                      </c:pt>
                      <c:pt idx="124">
                        <c:v>305.7</c:v>
                      </c:pt>
                      <c:pt idx="125">
                        <c:v>305.7</c:v>
                      </c:pt>
                      <c:pt idx="126">
                        <c:v>299.10000000000002</c:v>
                      </c:pt>
                      <c:pt idx="127">
                        <c:v>299.7</c:v>
                      </c:pt>
                      <c:pt idx="128">
                        <c:v>304.39999999999998</c:v>
                      </c:pt>
                      <c:pt idx="129">
                        <c:v>298.39999999999998</c:v>
                      </c:pt>
                      <c:pt idx="130">
                        <c:v>297.2</c:v>
                      </c:pt>
                      <c:pt idx="131">
                        <c:v>294</c:v>
                      </c:pt>
                      <c:pt idx="132">
                        <c:v>293</c:v>
                      </c:pt>
                      <c:pt idx="133">
                        <c:v>290.89999999999998</c:v>
                      </c:pt>
                      <c:pt idx="134">
                        <c:v>288.39999999999998</c:v>
                      </c:pt>
                      <c:pt idx="135">
                        <c:v>286.89999999999998</c:v>
                      </c:pt>
                      <c:pt idx="136">
                        <c:v>286.2</c:v>
                      </c:pt>
                      <c:pt idx="137">
                        <c:v>284</c:v>
                      </c:pt>
                      <c:pt idx="138">
                        <c:v>280.3</c:v>
                      </c:pt>
                      <c:pt idx="139">
                        <c:v>286</c:v>
                      </c:pt>
                      <c:pt idx="140">
                        <c:v>283.39999999999998</c:v>
                      </c:pt>
                      <c:pt idx="141">
                        <c:v>280.10000000000002</c:v>
                      </c:pt>
                      <c:pt idx="142">
                        <c:v>279.60000000000002</c:v>
                      </c:pt>
                      <c:pt idx="143">
                        <c:v>278.89999999999998</c:v>
                      </c:pt>
                      <c:pt idx="144">
                        <c:v>274.89999999999998</c:v>
                      </c:pt>
                      <c:pt idx="145">
                        <c:v>271.8</c:v>
                      </c:pt>
                      <c:pt idx="146">
                        <c:v>270.7</c:v>
                      </c:pt>
                      <c:pt idx="147">
                        <c:v>274.8</c:v>
                      </c:pt>
                      <c:pt idx="148">
                        <c:v>271.5</c:v>
                      </c:pt>
                      <c:pt idx="149">
                        <c:v>269.10000000000002</c:v>
                      </c:pt>
                      <c:pt idx="150">
                        <c:v>270.2</c:v>
                      </c:pt>
                      <c:pt idx="151">
                        <c:v>263.2</c:v>
                      </c:pt>
                      <c:pt idx="152">
                        <c:v>259.5</c:v>
                      </c:pt>
                      <c:pt idx="153">
                        <c:v>267.3</c:v>
                      </c:pt>
                      <c:pt idx="154">
                        <c:v>267</c:v>
                      </c:pt>
                      <c:pt idx="155">
                        <c:v>252.7</c:v>
                      </c:pt>
                      <c:pt idx="156">
                        <c:v>256.89999999999998</c:v>
                      </c:pt>
                      <c:pt idx="157">
                        <c:v>263.7</c:v>
                      </c:pt>
                      <c:pt idx="158">
                        <c:v>260.89999999999998</c:v>
                      </c:pt>
                      <c:pt idx="159">
                        <c:v>252.4</c:v>
                      </c:pt>
                      <c:pt idx="160">
                        <c:v>256.5</c:v>
                      </c:pt>
                      <c:pt idx="161">
                        <c:v>258.3</c:v>
                      </c:pt>
                      <c:pt idx="162">
                        <c:v>257.2</c:v>
                      </c:pt>
                      <c:pt idx="163">
                        <c:v>254.5</c:v>
                      </c:pt>
                      <c:pt idx="164">
                        <c:v>253.8</c:v>
                      </c:pt>
                      <c:pt idx="165">
                        <c:v>248</c:v>
                      </c:pt>
                      <c:pt idx="166">
                        <c:v>251.9</c:v>
                      </c:pt>
                      <c:pt idx="167">
                        <c:v>245.3</c:v>
                      </c:pt>
                      <c:pt idx="168">
                        <c:v>247.7</c:v>
                      </c:pt>
                      <c:pt idx="169">
                        <c:v>253.3</c:v>
                      </c:pt>
                      <c:pt idx="170">
                        <c:v>243.1</c:v>
                      </c:pt>
                      <c:pt idx="171">
                        <c:v>244.1</c:v>
                      </c:pt>
                      <c:pt idx="172">
                        <c:v>247.8</c:v>
                      </c:pt>
                      <c:pt idx="173">
                        <c:v>243.9</c:v>
                      </c:pt>
                      <c:pt idx="174">
                        <c:v>244</c:v>
                      </c:pt>
                      <c:pt idx="175">
                        <c:v>243.5</c:v>
                      </c:pt>
                      <c:pt idx="176">
                        <c:v>243.3</c:v>
                      </c:pt>
                      <c:pt idx="177">
                        <c:v>238.5</c:v>
                      </c:pt>
                      <c:pt idx="178">
                        <c:v>241.7</c:v>
                      </c:pt>
                      <c:pt idx="179">
                        <c:v>237.3</c:v>
                      </c:pt>
                      <c:pt idx="180">
                        <c:v>239.3</c:v>
                      </c:pt>
                      <c:pt idx="181">
                        <c:v>237.7</c:v>
                      </c:pt>
                      <c:pt idx="182">
                        <c:v>236.5</c:v>
                      </c:pt>
                      <c:pt idx="183">
                        <c:v>235.5</c:v>
                      </c:pt>
                      <c:pt idx="184">
                        <c:v>231.8</c:v>
                      </c:pt>
                      <c:pt idx="185">
                        <c:v>234.7</c:v>
                      </c:pt>
                      <c:pt idx="186">
                        <c:v>232.5</c:v>
                      </c:pt>
                      <c:pt idx="187">
                        <c:v>230.3</c:v>
                      </c:pt>
                      <c:pt idx="188">
                        <c:v>231.7</c:v>
                      </c:pt>
                      <c:pt idx="189">
                        <c:v>231</c:v>
                      </c:pt>
                      <c:pt idx="190">
                        <c:v>230.4</c:v>
                      </c:pt>
                      <c:pt idx="191">
                        <c:v>227.3</c:v>
                      </c:pt>
                      <c:pt idx="192">
                        <c:v>227.9</c:v>
                      </c:pt>
                      <c:pt idx="193">
                        <c:v>221.4</c:v>
                      </c:pt>
                      <c:pt idx="194">
                        <c:v>226.9</c:v>
                      </c:pt>
                      <c:pt idx="195">
                        <c:v>225.9</c:v>
                      </c:pt>
                      <c:pt idx="196">
                        <c:v>226.4</c:v>
                      </c:pt>
                      <c:pt idx="197">
                        <c:v>219</c:v>
                      </c:pt>
                      <c:pt idx="198">
                        <c:v>222.8</c:v>
                      </c:pt>
                      <c:pt idx="199">
                        <c:v>223.4</c:v>
                      </c:pt>
                      <c:pt idx="200">
                        <c:v>220.7</c:v>
                      </c:pt>
                      <c:pt idx="201">
                        <c:v>215.2</c:v>
                      </c:pt>
                      <c:pt idx="202">
                        <c:v>217.5</c:v>
                      </c:pt>
                      <c:pt idx="203">
                        <c:v>217.8</c:v>
                      </c:pt>
                      <c:pt idx="204">
                        <c:v>216.1</c:v>
                      </c:pt>
                      <c:pt idx="205">
                        <c:v>214.9</c:v>
                      </c:pt>
                      <c:pt idx="206">
                        <c:v>217.1</c:v>
                      </c:pt>
                      <c:pt idx="207">
                        <c:v>216.4</c:v>
                      </c:pt>
                      <c:pt idx="208">
                        <c:v>213</c:v>
                      </c:pt>
                      <c:pt idx="209">
                        <c:v>216.3</c:v>
                      </c:pt>
                      <c:pt idx="210">
                        <c:v>211.2</c:v>
                      </c:pt>
                      <c:pt idx="211">
                        <c:v>213</c:v>
                      </c:pt>
                      <c:pt idx="212">
                        <c:v>211.6</c:v>
                      </c:pt>
                      <c:pt idx="213">
                        <c:v>210.4</c:v>
                      </c:pt>
                      <c:pt idx="214">
                        <c:v>212.4</c:v>
                      </c:pt>
                      <c:pt idx="215">
                        <c:v>211.1</c:v>
                      </c:pt>
                      <c:pt idx="216">
                        <c:v>206.8</c:v>
                      </c:pt>
                      <c:pt idx="217">
                        <c:v>206.1</c:v>
                      </c:pt>
                      <c:pt idx="218">
                        <c:v>209.7</c:v>
                      </c:pt>
                      <c:pt idx="219">
                        <c:v>206.1</c:v>
                      </c:pt>
                      <c:pt idx="220">
                        <c:v>206.9</c:v>
                      </c:pt>
                      <c:pt idx="221">
                        <c:v>207.1</c:v>
                      </c:pt>
                      <c:pt idx="222">
                        <c:v>207.8</c:v>
                      </c:pt>
                      <c:pt idx="223">
                        <c:v>202.2</c:v>
                      </c:pt>
                      <c:pt idx="224">
                        <c:v>203.9</c:v>
                      </c:pt>
                      <c:pt idx="225">
                        <c:v>197.9</c:v>
                      </c:pt>
                      <c:pt idx="226">
                        <c:v>201.5</c:v>
                      </c:pt>
                      <c:pt idx="227">
                        <c:v>200.8</c:v>
                      </c:pt>
                      <c:pt idx="228">
                        <c:v>194.9</c:v>
                      </c:pt>
                      <c:pt idx="229">
                        <c:v>202.1</c:v>
                      </c:pt>
                      <c:pt idx="230">
                        <c:v>194.4</c:v>
                      </c:pt>
                      <c:pt idx="231">
                        <c:v>200.1</c:v>
                      </c:pt>
                      <c:pt idx="232">
                        <c:v>199.7</c:v>
                      </c:pt>
                      <c:pt idx="233">
                        <c:v>198.8</c:v>
                      </c:pt>
                      <c:pt idx="234">
                        <c:v>195.2</c:v>
                      </c:pt>
                      <c:pt idx="235">
                        <c:v>195.2</c:v>
                      </c:pt>
                      <c:pt idx="236">
                        <c:v>194.9</c:v>
                      </c:pt>
                      <c:pt idx="237">
                        <c:v>197.6</c:v>
                      </c:pt>
                      <c:pt idx="238">
                        <c:v>195.6</c:v>
                      </c:pt>
                      <c:pt idx="239">
                        <c:v>192.9</c:v>
                      </c:pt>
                      <c:pt idx="240">
                        <c:v>188.2</c:v>
                      </c:pt>
                      <c:pt idx="241">
                        <c:v>192.8</c:v>
                      </c:pt>
                      <c:pt idx="242">
                        <c:v>187.4</c:v>
                      </c:pt>
                      <c:pt idx="243">
                        <c:v>191.4</c:v>
                      </c:pt>
                      <c:pt idx="244">
                        <c:v>191.6</c:v>
                      </c:pt>
                      <c:pt idx="245">
                        <c:v>190</c:v>
                      </c:pt>
                      <c:pt idx="246">
                        <c:v>188.3</c:v>
                      </c:pt>
                      <c:pt idx="247">
                        <c:v>189.1</c:v>
                      </c:pt>
                      <c:pt idx="248">
                        <c:v>188.3</c:v>
                      </c:pt>
                      <c:pt idx="249">
                        <c:v>188.6</c:v>
                      </c:pt>
                      <c:pt idx="250">
                        <c:v>186.7</c:v>
                      </c:pt>
                      <c:pt idx="251">
                        <c:v>188.6</c:v>
                      </c:pt>
                      <c:pt idx="252">
                        <c:v>188.4</c:v>
                      </c:pt>
                      <c:pt idx="253">
                        <c:v>185.7</c:v>
                      </c:pt>
                      <c:pt idx="254">
                        <c:v>184.2</c:v>
                      </c:pt>
                      <c:pt idx="255">
                        <c:v>186</c:v>
                      </c:pt>
                      <c:pt idx="256">
                        <c:v>179.5</c:v>
                      </c:pt>
                      <c:pt idx="257">
                        <c:v>181.3</c:v>
                      </c:pt>
                      <c:pt idx="258">
                        <c:v>181.9</c:v>
                      </c:pt>
                      <c:pt idx="259">
                        <c:v>184.8</c:v>
                      </c:pt>
                      <c:pt idx="260">
                        <c:v>181.3</c:v>
                      </c:pt>
                      <c:pt idx="261">
                        <c:v>179.5</c:v>
                      </c:pt>
                      <c:pt idx="262">
                        <c:v>182.5</c:v>
                      </c:pt>
                      <c:pt idx="263">
                        <c:v>181.1</c:v>
                      </c:pt>
                      <c:pt idx="264">
                        <c:v>181.3</c:v>
                      </c:pt>
                      <c:pt idx="265">
                        <c:v>176.8</c:v>
                      </c:pt>
                      <c:pt idx="266">
                        <c:v>178.4</c:v>
                      </c:pt>
                      <c:pt idx="267">
                        <c:v>176.9</c:v>
                      </c:pt>
                      <c:pt idx="268">
                        <c:v>176.5</c:v>
                      </c:pt>
                      <c:pt idx="269">
                        <c:v>177.9</c:v>
                      </c:pt>
                      <c:pt idx="270">
                        <c:v>178.3</c:v>
                      </c:pt>
                      <c:pt idx="271">
                        <c:v>178.4</c:v>
                      </c:pt>
                      <c:pt idx="272">
                        <c:v>177</c:v>
                      </c:pt>
                      <c:pt idx="273">
                        <c:v>174.3</c:v>
                      </c:pt>
                      <c:pt idx="274">
                        <c:v>176.1</c:v>
                      </c:pt>
                      <c:pt idx="275">
                        <c:v>174.9</c:v>
                      </c:pt>
                      <c:pt idx="276">
                        <c:v>172.1</c:v>
                      </c:pt>
                      <c:pt idx="277">
                        <c:v>172.1</c:v>
                      </c:pt>
                      <c:pt idx="278">
                        <c:v>174.8</c:v>
                      </c:pt>
                      <c:pt idx="279">
                        <c:v>169.5</c:v>
                      </c:pt>
                      <c:pt idx="280">
                        <c:v>169.1</c:v>
                      </c:pt>
                      <c:pt idx="281">
                        <c:v>171.1</c:v>
                      </c:pt>
                      <c:pt idx="282">
                        <c:v>167.7</c:v>
                      </c:pt>
                      <c:pt idx="283">
                        <c:v>170.1</c:v>
                      </c:pt>
                      <c:pt idx="284">
                        <c:v>165.3</c:v>
                      </c:pt>
                      <c:pt idx="285">
                        <c:v>170.2</c:v>
                      </c:pt>
                      <c:pt idx="286">
                        <c:v>169.5</c:v>
                      </c:pt>
                      <c:pt idx="287">
                        <c:v>168.9</c:v>
                      </c:pt>
                      <c:pt idx="288">
                        <c:v>165.6</c:v>
                      </c:pt>
                      <c:pt idx="289">
                        <c:v>169.5</c:v>
                      </c:pt>
                      <c:pt idx="290">
                        <c:v>167.4</c:v>
                      </c:pt>
                      <c:pt idx="291">
                        <c:v>165.7</c:v>
                      </c:pt>
                      <c:pt idx="292">
                        <c:v>167.3</c:v>
                      </c:pt>
                      <c:pt idx="293">
                        <c:v>166.1</c:v>
                      </c:pt>
                      <c:pt idx="294">
                        <c:v>166.2</c:v>
                      </c:pt>
                      <c:pt idx="295">
                        <c:v>164.8</c:v>
                      </c:pt>
                      <c:pt idx="296">
                        <c:v>165.2</c:v>
                      </c:pt>
                      <c:pt idx="297">
                        <c:v>166.5</c:v>
                      </c:pt>
                      <c:pt idx="298">
                        <c:v>163.9</c:v>
                      </c:pt>
                      <c:pt idx="299">
                        <c:v>164.3</c:v>
                      </c:pt>
                      <c:pt idx="300">
                        <c:v>159.1</c:v>
                      </c:pt>
                      <c:pt idx="301">
                        <c:v>153.19999999999999</c:v>
                      </c:pt>
                      <c:pt idx="302">
                        <c:v>155.69999999999999</c:v>
                      </c:pt>
                      <c:pt idx="303">
                        <c:v>153.9</c:v>
                      </c:pt>
                      <c:pt idx="304">
                        <c:v>154.1</c:v>
                      </c:pt>
                      <c:pt idx="305">
                        <c:v>156.1</c:v>
                      </c:pt>
                      <c:pt idx="306">
                        <c:v>152.80000000000001</c:v>
                      </c:pt>
                      <c:pt idx="307">
                        <c:v>139.30000000000001</c:v>
                      </c:pt>
                      <c:pt idx="308">
                        <c:v>120.8</c:v>
                      </c:pt>
                      <c:pt idx="309">
                        <c:v>110.1</c:v>
                      </c:pt>
                      <c:pt idx="310">
                        <c:v>129.6</c:v>
                      </c:pt>
                      <c:pt idx="311">
                        <c:v>126.5</c:v>
                      </c:pt>
                      <c:pt idx="312">
                        <c:v>132.1</c:v>
                      </c:pt>
                      <c:pt idx="313">
                        <c:v>138.80000000000001</c:v>
                      </c:pt>
                      <c:pt idx="314">
                        <c:v>138.4</c:v>
                      </c:pt>
                      <c:pt idx="315">
                        <c:v>139.30000000000001</c:v>
                      </c:pt>
                      <c:pt idx="316">
                        <c:v>139.30000000000001</c:v>
                      </c:pt>
                      <c:pt idx="317">
                        <c:v>137.6</c:v>
                      </c:pt>
                      <c:pt idx="318">
                        <c:v>138.1</c:v>
                      </c:pt>
                      <c:pt idx="319">
                        <c:v>137.19999999999999</c:v>
                      </c:pt>
                      <c:pt idx="320">
                        <c:v>132.80000000000001</c:v>
                      </c:pt>
                      <c:pt idx="321">
                        <c:v>134.9</c:v>
                      </c:pt>
                      <c:pt idx="322">
                        <c:v>127.2</c:v>
                      </c:pt>
                      <c:pt idx="323">
                        <c:v>136.6</c:v>
                      </c:pt>
                      <c:pt idx="324">
                        <c:v>138.80000000000001</c:v>
                      </c:pt>
                      <c:pt idx="325">
                        <c:v>141.30000000000001</c:v>
                      </c:pt>
                      <c:pt idx="326">
                        <c:v>138.19999999999999</c:v>
                      </c:pt>
                      <c:pt idx="327">
                        <c:v>139.80000000000001</c:v>
                      </c:pt>
                      <c:pt idx="328">
                        <c:v>141.30000000000001</c:v>
                      </c:pt>
                      <c:pt idx="329">
                        <c:v>137.30000000000001</c:v>
                      </c:pt>
                      <c:pt idx="330">
                        <c:v>135.5</c:v>
                      </c:pt>
                      <c:pt idx="331">
                        <c:v>134.5</c:v>
                      </c:pt>
                      <c:pt idx="332">
                        <c:v>133.69999999999999</c:v>
                      </c:pt>
                      <c:pt idx="333">
                        <c:v>130.5</c:v>
                      </c:pt>
                      <c:pt idx="334">
                        <c:v>133.1</c:v>
                      </c:pt>
                      <c:pt idx="335">
                        <c:v>135.1</c:v>
                      </c:pt>
                      <c:pt idx="336">
                        <c:v>137.9</c:v>
                      </c:pt>
                      <c:pt idx="337">
                        <c:v>138.6</c:v>
                      </c:pt>
                      <c:pt idx="338">
                        <c:v>133.6</c:v>
                      </c:pt>
                      <c:pt idx="339">
                        <c:v>134.6</c:v>
                      </c:pt>
                      <c:pt idx="340">
                        <c:v>135.9</c:v>
                      </c:pt>
                      <c:pt idx="341">
                        <c:v>134.19999999999999</c:v>
                      </c:pt>
                      <c:pt idx="342">
                        <c:v>135</c:v>
                      </c:pt>
                      <c:pt idx="343">
                        <c:v>132.5</c:v>
                      </c:pt>
                      <c:pt idx="344">
                        <c:v>130.5</c:v>
                      </c:pt>
                      <c:pt idx="345">
                        <c:v>129.30000000000001</c:v>
                      </c:pt>
                      <c:pt idx="346">
                        <c:v>132.9</c:v>
                      </c:pt>
                      <c:pt idx="347">
                        <c:v>134.1</c:v>
                      </c:pt>
                      <c:pt idx="348">
                        <c:v>132.80000000000001</c:v>
                      </c:pt>
                      <c:pt idx="349">
                        <c:v>127.9</c:v>
                      </c:pt>
                      <c:pt idx="350">
                        <c:v>128.4</c:v>
                      </c:pt>
                      <c:pt idx="351">
                        <c:v>130.80000000000001</c:v>
                      </c:pt>
                      <c:pt idx="352">
                        <c:v>129.1</c:v>
                      </c:pt>
                      <c:pt idx="353">
                        <c:v>128.5</c:v>
                      </c:pt>
                      <c:pt idx="354">
                        <c:v>126.4</c:v>
                      </c:pt>
                      <c:pt idx="355">
                        <c:v>119.3</c:v>
                      </c:pt>
                      <c:pt idx="356">
                        <c:v>115.3</c:v>
                      </c:pt>
                      <c:pt idx="357">
                        <c:v>116.1</c:v>
                      </c:pt>
                      <c:pt idx="358">
                        <c:v>115.2</c:v>
                      </c:pt>
                      <c:pt idx="359">
                        <c:v>122.9</c:v>
                      </c:pt>
                      <c:pt idx="360">
                        <c:v>126.5</c:v>
                      </c:pt>
                      <c:pt idx="361">
                        <c:v>115.5</c:v>
                      </c:pt>
                      <c:pt idx="362">
                        <c:v>123.3</c:v>
                      </c:pt>
                      <c:pt idx="363">
                        <c:v>109.8</c:v>
                      </c:pt>
                      <c:pt idx="364">
                        <c:v>111.8</c:v>
                      </c:pt>
                      <c:pt idx="365">
                        <c:v>119.2</c:v>
                      </c:pt>
                      <c:pt idx="366">
                        <c:v>113.3</c:v>
                      </c:pt>
                      <c:pt idx="367">
                        <c:v>110.8</c:v>
                      </c:pt>
                      <c:pt idx="368">
                        <c:v>111.4</c:v>
                      </c:pt>
                      <c:pt idx="369">
                        <c:v>113</c:v>
                      </c:pt>
                      <c:pt idx="370">
                        <c:v>119.3</c:v>
                      </c:pt>
                      <c:pt idx="371">
                        <c:v>112.1</c:v>
                      </c:pt>
                      <c:pt idx="372">
                        <c:v>119.8</c:v>
                      </c:pt>
                      <c:pt idx="373">
                        <c:v>117.7</c:v>
                      </c:pt>
                      <c:pt idx="374">
                        <c:v>115.2</c:v>
                      </c:pt>
                      <c:pt idx="375">
                        <c:v>108.3</c:v>
                      </c:pt>
                      <c:pt idx="376">
                        <c:v>106.9</c:v>
                      </c:pt>
                      <c:pt idx="377">
                        <c:v>111.8</c:v>
                      </c:pt>
                      <c:pt idx="378">
                        <c:v>110.3</c:v>
                      </c:pt>
                      <c:pt idx="379">
                        <c:v>107.7</c:v>
                      </c:pt>
                      <c:pt idx="380">
                        <c:v>106</c:v>
                      </c:pt>
                      <c:pt idx="381">
                        <c:v>109.9</c:v>
                      </c:pt>
                      <c:pt idx="382">
                        <c:v>114.9</c:v>
                      </c:pt>
                      <c:pt idx="383">
                        <c:v>108.7</c:v>
                      </c:pt>
                      <c:pt idx="384">
                        <c:v>103.8</c:v>
                      </c:pt>
                      <c:pt idx="385">
                        <c:v>106.1</c:v>
                      </c:pt>
                      <c:pt idx="386">
                        <c:v>113.6</c:v>
                      </c:pt>
                      <c:pt idx="387">
                        <c:v>121.1</c:v>
                      </c:pt>
                      <c:pt idx="388">
                        <c:v>111.4</c:v>
                      </c:pt>
                      <c:pt idx="389">
                        <c:v>109.9</c:v>
                      </c:pt>
                      <c:pt idx="390">
                        <c:v>103.8</c:v>
                      </c:pt>
                      <c:pt idx="391">
                        <c:v>107.6</c:v>
                      </c:pt>
                      <c:pt idx="392">
                        <c:v>112.4</c:v>
                      </c:pt>
                      <c:pt idx="393">
                        <c:v>107.5</c:v>
                      </c:pt>
                      <c:pt idx="394">
                        <c:v>115.4</c:v>
                      </c:pt>
                      <c:pt idx="395">
                        <c:v>103.9</c:v>
                      </c:pt>
                      <c:pt idx="396">
                        <c:v>101.9</c:v>
                      </c:pt>
                      <c:pt idx="397">
                        <c:v>108</c:v>
                      </c:pt>
                      <c:pt idx="398">
                        <c:v>99.9</c:v>
                      </c:pt>
                      <c:pt idx="399">
                        <c:v>99.4</c:v>
                      </c:pt>
                      <c:pt idx="400">
                        <c:v>106.3</c:v>
                      </c:pt>
                      <c:pt idx="401">
                        <c:v>103.7</c:v>
                      </c:pt>
                      <c:pt idx="402">
                        <c:v>115.6</c:v>
                      </c:pt>
                      <c:pt idx="403">
                        <c:v>115.9</c:v>
                      </c:pt>
                      <c:pt idx="404">
                        <c:v>112.9</c:v>
                      </c:pt>
                      <c:pt idx="405">
                        <c:v>106.7</c:v>
                      </c:pt>
                      <c:pt idx="406">
                        <c:v>96.1</c:v>
                      </c:pt>
                      <c:pt idx="407">
                        <c:v>99.8</c:v>
                      </c:pt>
                      <c:pt idx="408">
                        <c:v>97.3</c:v>
                      </c:pt>
                      <c:pt idx="409">
                        <c:v>98.7</c:v>
                      </c:pt>
                      <c:pt idx="410">
                        <c:v>98.4</c:v>
                      </c:pt>
                      <c:pt idx="411">
                        <c:v>97.3</c:v>
                      </c:pt>
                      <c:pt idx="412">
                        <c:v>100.4</c:v>
                      </c:pt>
                      <c:pt idx="413">
                        <c:v>105.9</c:v>
                      </c:pt>
                      <c:pt idx="414">
                        <c:v>105</c:v>
                      </c:pt>
                      <c:pt idx="415">
                        <c:v>99.9</c:v>
                      </c:pt>
                      <c:pt idx="416">
                        <c:v>101.1</c:v>
                      </c:pt>
                      <c:pt idx="417">
                        <c:v>98.7</c:v>
                      </c:pt>
                      <c:pt idx="418">
                        <c:v>103.9</c:v>
                      </c:pt>
                      <c:pt idx="419">
                        <c:v>101.7</c:v>
                      </c:pt>
                      <c:pt idx="420">
                        <c:v>102.8</c:v>
                      </c:pt>
                      <c:pt idx="421">
                        <c:v>107.2</c:v>
                      </c:pt>
                      <c:pt idx="422">
                        <c:v>99.8</c:v>
                      </c:pt>
                      <c:pt idx="423">
                        <c:v>103.5</c:v>
                      </c:pt>
                      <c:pt idx="424">
                        <c:v>97.6</c:v>
                      </c:pt>
                      <c:pt idx="425">
                        <c:v>99.7</c:v>
                      </c:pt>
                      <c:pt idx="426">
                        <c:v>101.3</c:v>
                      </c:pt>
                      <c:pt idx="427">
                        <c:v>95.3</c:v>
                      </c:pt>
                      <c:pt idx="428">
                        <c:v>97.6</c:v>
                      </c:pt>
                      <c:pt idx="429">
                        <c:v>95</c:v>
                      </c:pt>
                      <c:pt idx="430">
                        <c:v>94.8</c:v>
                      </c:pt>
                      <c:pt idx="431">
                        <c:v>101.5</c:v>
                      </c:pt>
                      <c:pt idx="432">
                        <c:v>92.3</c:v>
                      </c:pt>
                      <c:pt idx="433">
                        <c:v>94.4</c:v>
                      </c:pt>
                      <c:pt idx="434">
                        <c:v>94.1</c:v>
                      </c:pt>
                      <c:pt idx="435">
                        <c:v>94</c:v>
                      </c:pt>
                      <c:pt idx="436">
                        <c:v>94.6</c:v>
                      </c:pt>
                      <c:pt idx="437">
                        <c:v>95.8</c:v>
                      </c:pt>
                      <c:pt idx="438">
                        <c:v>97.2</c:v>
                      </c:pt>
                      <c:pt idx="439">
                        <c:v>87.7</c:v>
                      </c:pt>
                      <c:pt idx="440">
                        <c:v>92.6</c:v>
                      </c:pt>
                      <c:pt idx="441">
                        <c:v>83.9</c:v>
                      </c:pt>
                      <c:pt idx="442">
                        <c:v>94</c:v>
                      </c:pt>
                      <c:pt idx="443">
                        <c:v>89.4</c:v>
                      </c:pt>
                      <c:pt idx="444">
                        <c:v>89.4</c:v>
                      </c:pt>
                      <c:pt idx="445">
                        <c:v>96.1</c:v>
                      </c:pt>
                      <c:pt idx="446">
                        <c:v>105.7</c:v>
                      </c:pt>
                      <c:pt idx="447">
                        <c:v>108.6</c:v>
                      </c:pt>
                      <c:pt idx="448">
                        <c:v>103.2</c:v>
                      </c:pt>
                      <c:pt idx="449">
                        <c:v>98</c:v>
                      </c:pt>
                      <c:pt idx="450">
                        <c:v>105.9</c:v>
                      </c:pt>
                      <c:pt idx="451">
                        <c:v>105.3</c:v>
                      </c:pt>
                      <c:pt idx="452">
                        <c:v>106.1</c:v>
                      </c:pt>
                      <c:pt idx="453">
                        <c:v>105.8</c:v>
                      </c:pt>
                      <c:pt idx="454">
                        <c:v>103.9</c:v>
                      </c:pt>
                      <c:pt idx="455">
                        <c:v>103.1</c:v>
                      </c:pt>
                      <c:pt idx="456">
                        <c:v>93.6</c:v>
                      </c:pt>
                      <c:pt idx="457">
                        <c:v>92.1</c:v>
                      </c:pt>
                      <c:pt idx="458">
                        <c:v>92.4</c:v>
                      </c:pt>
                      <c:pt idx="459">
                        <c:v>90.7</c:v>
                      </c:pt>
                      <c:pt idx="460">
                        <c:v>87.9</c:v>
                      </c:pt>
                      <c:pt idx="461">
                        <c:v>92.7</c:v>
                      </c:pt>
                      <c:pt idx="462">
                        <c:v>97.7</c:v>
                      </c:pt>
                      <c:pt idx="463">
                        <c:v>95.5</c:v>
                      </c:pt>
                      <c:pt idx="464">
                        <c:v>91.9</c:v>
                      </c:pt>
                      <c:pt idx="465">
                        <c:v>91</c:v>
                      </c:pt>
                      <c:pt idx="466">
                        <c:v>95</c:v>
                      </c:pt>
                      <c:pt idx="467">
                        <c:v>87</c:v>
                      </c:pt>
                      <c:pt idx="468">
                        <c:v>92.7</c:v>
                      </c:pt>
                      <c:pt idx="469">
                        <c:v>91.4</c:v>
                      </c:pt>
                      <c:pt idx="470">
                        <c:v>88.1</c:v>
                      </c:pt>
                      <c:pt idx="471">
                        <c:v>85.8</c:v>
                      </c:pt>
                      <c:pt idx="472">
                        <c:v>84.9</c:v>
                      </c:pt>
                      <c:pt idx="473">
                        <c:v>81.8</c:v>
                      </c:pt>
                      <c:pt idx="474">
                        <c:v>85.5</c:v>
                      </c:pt>
                      <c:pt idx="475">
                        <c:v>91.7</c:v>
                      </c:pt>
                      <c:pt idx="476">
                        <c:v>89.8</c:v>
                      </c:pt>
                      <c:pt idx="477">
                        <c:v>91.9</c:v>
                      </c:pt>
                      <c:pt idx="478">
                        <c:v>98.8</c:v>
                      </c:pt>
                      <c:pt idx="479">
                        <c:v>97.4</c:v>
                      </c:pt>
                      <c:pt idx="480">
                        <c:v>95.8</c:v>
                      </c:pt>
                      <c:pt idx="481">
                        <c:v>88.7</c:v>
                      </c:pt>
                      <c:pt idx="482">
                        <c:v>91</c:v>
                      </c:pt>
                      <c:pt idx="483">
                        <c:v>84.2</c:v>
                      </c:pt>
                      <c:pt idx="484">
                        <c:v>83.1</c:v>
                      </c:pt>
                      <c:pt idx="485">
                        <c:v>81.3</c:v>
                      </c:pt>
                      <c:pt idx="486">
                        <c:v>86.7</c:v>
                      </c:pt>
                      <c:pt idx="487">
                        <c:v>84.5</c:v>
                      </c:pt>
                      <c:pt idx="488">
                        <c:v>83.1</c:v>
                      </c:pt>
                      <c:pt idx="489">
                        <c:v>85.7</c:v>
                      </c:pt>
                      <c:pt idx="490">
                        <c:v>95.9</c:v>
                      </c:pt>
                      <c:pt idx="491">
                        <c:v>98.1</c:v>
                      </c:pt>
                      <c:pt idx="492">
                        <c:v>98.4</c:v>
                      </c:pt>
                      <c:pt idx="493">
                        <c:v>93.1</c:v>
                      </c:pt>
                      <c:pt idx="494">
                        <c:v>86.8</c:v>
                      </c:pt>
                      <c:pt idx="495">
                        <c:v>98.2</c:v>
                      </c:pt>
                      <c:pt idx="496">
                        <c:v>92.6</c:v>
                      </c:pt>
                      <c:pt idx="497">
                        <c:v>93.3</c:v>
                      </c:pt>
                      <c:pt idx="498">
                        <c:v>88.5</c:v>
                      </c:pt>
                    </c:numCache>
                  </c:numRef>
                </c:val>
                <c:smooth val="0"/>
                <c:extLst xmlns:c15="http://schemas.microsoft.com/office/drawing/2012/chart">
                  <c:ext xmlns:c16="http://schemas.microsoft.com/office/drawing/2014/chart" uri="{C3380CC4-5D6E-409C-BE32-E72D297353CC}">
                    <c16:uniqueId val="{00000003-2C0D-45DA-A2C9-C87D88646688}"/>
                  </c:ext>
                </c:extLst>
              </c15:ser>
            </c15:filteredLineSeries>
          </c:ext>
        </c:extLst>
      </c:lineChart>
      <c:catAx>
        <c:axId val="15076286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Objektu skaits</a:t>
                </a:r>
                <a:endParaRPr lang="en-US"/>
              </a:p>
            </c:rich>
          </c:tx>
          <c:overlay val="0"/>
          <c:spPr>
            <a:noFill/>
            <a:ln>
              <a:noFill/>
            </a:ln>
            <a:effectLst/>
          </c:sp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03451152"/>
        <c:crosses val="autoZero"/>
        <c:auto val="1"/>
        <c:lblAlgn val="ctr"/>
        <c:lblOffset val="100"/>
        <c:noMultiLvlLbl val="0"/>
      </c:catAx>
      <c:valAx>
        <c:axId val="170345115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a:t>
                </a:r>
                <a:endParaRPr lang="en-US"/>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07628656"/>
        <c:crosses val="autoZero"/>
        <c:crossBetween val="between"/>
      </c:valAx>
    </c:plotArea>
    <c:legend>
      <c:legendPos val="r"/>
      <c:overlay val="0"/>
    </c:legend>
    <c:plotVisOnly val="1"/>
    <c:dispBlanksAs val="gap"/>
    <c:showDLblsOverMax val="0"/>
    <c:extLst/>
  </c:chart>
  <c:spPr>
    <a:ln>
      <a:solidFill>
        <a:schemeClr val="bg1">
          <a:lumMod val="85000"/>
        </a:schemeClr>
      </a:solidFill>
    </a:ln>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lv-LV"/>
              <a:t>RAM izmantošana</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2"/>
          <c:order val="2"/>
          <c:spPr>
            <a:ln w="28575" cap="rnd">
              <a:solidFill>
                <a:schemeClr val="accent3"/>
              </a:solidFill>
              <a:round/>
            </a:ln>
            <a:effectLst/>
          </c:spPr>
          <c:marker>
            <c:symbol val="none"/>
          </c:marker>
          <c:val>
            <c:numRef>
              <c:f>CLang0001!$P$18:$P$516</c:f>
              <c:numCache>
                <c:formatCode>General</c:formatCode>
                <c:ptCount val="499"/>
                <c:pt idx="0">
                  <c:v>43.69</c:v>
                </c:pt>
                <c:pt idx="1">
                  <c:v>43.69</c:v>
                </c:pt>
                <c:pt idx="2">
                  <c:v>43.69</c:v>
                </c:pt>
                <c:pt idx="3">
                  <c:v>44.2</c:v>
                </c:pt>
                <c:pt idx="4">
                  <c:v>44.2</c:v>
                </c:pt>
                <c:pt idx="5">
                  <c:v>44.25</c:v>
                </c:pt>
                <c:pt idx="6">
                  <c:v>43.64</c:v>
                </c:pt>
                <c:pt idx="7">
                  <c:v>44.15</c:v>
                </c:pt>
                <c:pt idx="8">
                  <c:v>44.15</c:v>
                </c:pt>
                <c:pt idx="9">
                  <c:v>44.2</c:v>
                </c:pt>
                <c:pt idx="10">
                  <c:v>41.71</c:v>
                </c:pt>
                <c:pt idx="11">
                  <c:v>41.71</c:v>
                </c:pt>
                <c:pt idx="12">
                  <c:v>41.77</c:v>
                </c:pt>
                <c:pt idx="13">
                  <c:v>41.79</c:v>
                </c:pt>
                <c:pt idx="14">
                  <c:v>41.81</c:v>
                </c:pt>
                <c:pt idx="15">
                  <c:v>41.81</c:v>
                </c:pt>
                <c:pt idx="16">
                  <c:v>41.86</c:v>
                </c:pt>
                <c:pt idx="17">
                  <c:v>41.86</c:v>
                </c:pt>
                <c:pt idx="18">
                  <c:v>41.86</c:v>
                </c:pt>
                <c:pt idx="19">
                  <c:v>41.91</c:v>
                </c:pt>
                <c:pt idx="20">
                  <c:v>41.95</c:v>
                </c:pt>
                <c:pt idx="21">
                  <c:v>41.95</c:v>
                </c:pt>
                <c:pt idx="22">
                  <c:v>41.95</c:v>
                </c:pt>
                <c:pt idx="23">
                  <c:v>42.07</c:v>
                </c:pt>
                <c:pt idx="24">
                  <c:v>42.07</c:v>
                </c:pt>
                <c:pt idx="25">
                  <c:v>42.07</c:v>
                </c:pt>
                <c:pt idx="26">
                  <c:v>42.07</c:v>
                </c:pt>
                <c:pt idx="27">
                  <c:v>42.07</c:v>
                </c:pt>
                <c:pt idx="28">
                  <c:v>42.18</c:v>
                </c:pt>
                <c:pt idx="29">
                  <c:v>42.18</c:v>
                </c:pt>
                <c:pt idx="30">
                  <c:v>42.2</c:v>
                </c:pt>
                <c:pt idx="31">
                  <c:v>42.22</c:v>
                </c:pt>
                <c:pt idx="32">
                  <c:v>42.22</c:v>
                </c:pt>
                <c:pt idx="33">
                  <c:v>42.22</c:v>
                </c:pt>
                <c:pt idx="34">
                  <c:v>42.25</c:v>
                </c:pt>
                <c:pt idx="35">
                  <c:v>42.32</c:v>
                </c:pt>
                <c:pt idx="36">
                  <c:v>42.32</c:v>
                </c:pt>
                <c:pt idx="37">
                  <c:v>42.32</c:v>
                </c:pt>
                <c:pt idx="38">
                  <c:v>42.32</c:v>
                </c:pt>
                <c:pt idx="39">
                  <c:v>42.32</c:v>
                </c:pt>
                <c:pt idx="40">
                  <c:v>42.37</c:v>
                </c:pt>
                <c:pt idx="41">
                  <c:v>42.45</c:v>
                </c:pt>
                <c:pt idx="42">
                  <c:v>42.45</c:v>
                </c:pt>
                <c:pt idx="43">
                  <c:v>42.45</c:v>
                </c:pt>
                <c:pt idx="44">
                  <c:v>42.45</c:v>
                </c:pt>
                <c:pt idx="45">
                  <c:v>42.45</c:v>
                </c:pt>
                <c:pt idx="46">
                  <c:v>42.45</c:v>
                </c:pt>
                <c:pt idx="47">
                  <c:v>42.55</c:v>
                </c:pt>
                <c:pt idx="48">
                  <c:v>42.55</c:v>
                </c:pt>
                <c:pt idx="49">
                  <c:v>42.56</c:v>
                </c:pt>
                <c:pt idx="50">
                  <c:v>42.56</c:v>
                </c:pt>
                <c:pt idx="51">
                  <c:v>42.56</c:v>
                </c:pt>
                <c:pt idx="52">
                  <c:v>42.56</c:v>
                </c:pt>
                <c:pt idx="53">
                  <c:v>42.56</c:v>
                </c:pt>
                <c:pt idx="54">
                  <c:v>42.66</c:v>
                </c:pt>
                <c:pt idx="55">
                  <c:v>42.66</c:v>
                </c:pt>
                <c:pt idx="56">
                  <c:v>42.66</c:v>
                </c:pt>
                <c:pt idx="57">
                  <c:v>42.66</c:v>
                </c:pt>
                <c:pt idx="58">
                  <c:v>42.7</c:v>
                </c:pt>
                <c:pt idx="59">
                  <c:v>42.75</c:v>
                </c:pt>
                <c:pt idx="60">
                  <c:v>42.75</c:v>
                </c:pt>
                <c:pt idx="61">
                  <c:v>42.75</c:v>
                </c:pt>
                <c:pt idx="62">
                  <c:v>42.75</c:v>
                </c:pt>
                <c:pt idx="63">
                  <c:v>42.75</c:v>
                </c:pt>
                <c:pt idx="64">
                  <c:v>42.75</c:v>
                </c:pt>
                <c:pt idx="65">
                  <c:v>42.85</c:v>
                </c:pt>
                <c:pt idx="66">
                  <c:v>42.85</c:v>
                </c:pt>
                <c:pt idx="67">
                  <c:v>42.85</c:v>
                </c:pt>
                <c:pt idx="68">
                  <c:v>42.86</c:v>
                </c:pt>
                <c:pt idx="69">
                  <c:v>42.86</c:v>
                </c:pt>
                <c:pt idx="70">
                  <c:v>42.93</c:v>
                </c:pt>
                <c:pt idx="71">
                  <c:v>42.93</c:v>
                </c:pt>
                <c:pt idx="72">
                  <c:v>42.96</c:v>
                </c:pt>
                <c:pt idx="73">
                  <c:v>42.97</c:v>
                </c:pt>
                <c:pt idx="74">
                  <c:v>42.97</c:v>
                </c:pt>
                <c:pt idx="75">
                  <c:v>42.97</c:v>
                </c:pt>
                <c:pt idx="76">
                  <c:v>43.05</c:v>
                </c:pt>
                <c:pt idx="77">
                  <c:v>43.08</c:v>
                </c:pt>
                <c:pt idx="78">
                  <c:v>43.08</c:v>
                </c:pt>
                <c:pt idx="79">
                  <c:v>45.08</c:v>
                </c:pt>
                <c:pt idx="80">
                  <c:v>45.1</c:v>
                </c:pt>
                <c:pt idx="81">
                  <c:v>45.1</c:v>
                </c:pt>
                <c:pt idx="82">
                  <c:v>45.1</c:v>
                </c:pt>
                <c:pt idx="83">
                  <c:v>45.2</c:v>
                </c:pt>
                <c:pt idx="84">
                  <c:v>45.21</c:v>
                </c:pt>
                <c:pt idx="85">
                  <c:v>45.21</c:v>
                </c:pt>
                <c:pt idx="86">
                  <c:v>45.21</c:v>
                </c:pt>
                <c:pt idx="87">
                  <c:v>45.21</c:v>
                </c:pt>
                <c:pt idx="88">
                  <c:v>43.28</c:v>
                </c:pt>
                <c:pt idx="89">
                  <c:v>43.28</c:v>
                </c:pt>
                <c:pt idx="90">
                  <c:v>43.35</c:v>
                </c:pt>
                <c:pt idx="91">
                  <c:v>43.35</c:v>
                </c:pt>
                <c:pt idx="92">
                  <c:v>43.35</c:v>
                </c:pt>
                <c:pt idx="93">
                  <c:v>43.35</c:v>
                </c:pt>
                <c:pt idx="94">
                  <c:v>43.41</c:v>
                </c:pt>
                <c:pt idx="95">
                  <c:v>43.41</c:v>
                </c:pt>
                <c:pt idx="96">
                  <c:v>43.41</c:v>
                </c:pt>
                <c:pt idx="97">
                  <c:v>43.45</c:v>
                </c:pt>
                <c:pt idx="98">
                  <c:v>43.45</c:v>
                </c:pt>
                <c:pt idx="99">
                  <c:v>45.45</c:v>
                </c:pt>
                <c:pt idx="100">
                  <c:v>45.45</c:v>
                </c:pt>
                <c:pt idx="101">
                  <c:v>45.52</c:v>
                </c:pt>
                <c:pt idx="102">
                  <c:v>45.55</c:v>
                </c:pt>
                <c:pt idx="103">
                  <c:v>45.55</c:v>
                </c:pt>
                <c:pt idx="104">
                  <c:v>45.55</c:v>
                </c:pt>
                <c:pt idx="105">
                  <c:v>45.55</c:v>
                </c:pt>
                <c:pt idx="106">
                  <c:v>45.62</c:v>
                </c:pt>
                <c:pt idx="107">
                  <c:v>45.62</c:v>
                </c:pt>
                <c:pt idx="108">
                  <c:v>45.68</c:v>
                </c:pt>
                <c:pt idx="109">
                  <c:v>45.68</c:v>
                </c:pt>
                <c:pt idx="110">
                  <c:v>45.68</c:v>
                </c:pt>
                <c:pt idx="111">
                  <c:v>45.68</c:v>
                </c:pt>
                <c:pt idx="112">
                  <c:v>45.77</c:v>
                </c:pt>
                <c:pt idx="113">
                  <c:v>45.77</c:v>
                </c:pt>
                <c:pt idx="114">
                  <c:v>45.77</c:v>
                </c:pt>
                <c:pt idx="115">
                  <c:v>45.8</c:v>
                </c:pt>
                <c:pt idx="116">
                  <c:v>45.8</c:v>
                </c:pt>
                <c:pt idx="117">
                  <c:v>45.8</c:v>
                </c:pt>
                <c:pt idx="118">
                  <c:v>45.8</c:v>
                </c:pt>
                <c:pt idx="119">
                  <c:v>45.87</c:v>
                </c:pt>
                <c:pt idx="120">
                  <c:v>45.9</c:v>
                </c:pt>
                <c:pt idx="121">
                  <c:v>45.9</c:v>
                </c:pt>
                <c:pt idx="122">
                  <c:v>45.9</c:v>
                </c:pt>
                <c:pt idx="123">
                  <c:v>45.9</c:v>
                </c:pt>
                <c:pt idx="124">
                  <c:v>45.97</c:v>
                </c:pt>
                <c:pt idx="125">
                  <c:v>46.04</c:v>
                </c:pt>
                <c:pt idx="126">
                  <c:v>46.04</c:v>
                </c:pt>
                <c:pt idx="127">
                  <c:v>46.04</c:v>
                </c:pt>
                <c:pt idx="128">
                  <c:v>46.04</c:v>
                </c:pt>
                <c:pt idx="129">
                  <c:v>46.04</c:v>
                </c:pt>
                <c:pt idx="130">
                  <c:v>46.11</c:v>
                </c:pt>
                <c:pt idx="131">
                  <c:v>46.11</c:v>
                </c:pt>
                <c:pt idx="132">
                  <c:v>46.11</c:v>
                </c:pt>
                <c:pt idx="133">
                  <c:v>46.11</c:v>
                </c:pt>
                <c:pt idx="134">
                  <c:v>46.14</c:v>
                </c:pt>
                <c:pt idx="135">
                  <c:v>46.14</c:v>
                </c:pt>
                <c:pt idx="136">
                  <c:v>46.22</c:v>
                </c:pt>
                <c:pt idx="137">
                  <c:v>46.22</c:v>
                </c:pt>
                <c:pt idx="138">
                  <c:v>46.24</c:v>
                </c:pt>
                <c:pt idx="139">
                  <c:v>46.27</c:v>
                </c:pt>
                <c:pt idx="140">
                  <c:v>46.27</c:v>
                </c:pt>
                <c:pt idx="141">
                  <c:v>46.27</c:v>
                </c:pt>
                <c:pt idx="142">
                  <c:v>46.34</c:v>
                </c:pt>
                <c:pt idx="143">
                  <c:v>46.34</c:v>
                </c:pt>
                <c:pt idx="144">
                  <c:v>46.34</c:v>
                </c:pt>
                <c:pt idx="145">
                  <c:v>46.41</c:v>
                </c:pt>
                <c:pt idx="146">
                  <c:v>46.41</c:v>
                </c:pt>
                <c:pt idx="147">
                  <c:v>46.47</c:v>
                </c:pt>
                <c:pt idx="148">
                  <c:v>46.47</c:v>
                </c:pt>
                <c:pt idx="149">
                  <c:v>46.47</c:v>
                </c:pt>
                <c:pt idx="150">
                  <c:v>46.47</c:v>
                </c:pt>
                <c:pt idx="151">
                  <c:v>46.47</c:v>
                </c:pt>
                <c:pt idx="152">
                  <c:v>46.51</c:v>
                </c:pt>
                <c:pt idx="153">
                  <c:v>46.57</c:v>
                </c:pt>
                <c:pt idx="154">
                  <c:v>46.57</c:v>
                </c:pt>
                <c:pt idx="155">
                  <c:v>46.57</c:v>
                </c:pt>
                <c:pt idx="156">
                  <c:v>46.57</c:v>
                </c:pt>
                <c:pt idx="157">
                  <c:v>46.61</c:v>
                </c:pt>
                <c:pt idx="158">
                  <c:v>46.68</c:v>
                </c:pt>
                <c:pt idx="159">
                  <c:v>46.68</c:v>
                </c:pt>
                <c:pt idx="160">
                  <c:v>46.68</c:v>
                </c:pt>
                <c:pt idx="161">
                  <c:v>46.68</c:v>
                </c:pt>
                <c:pt idx="162">
                  <c:v>46.68</c:v>
                </c:pt>
                <c:pt idx="163">
                  <c:v>46.77</c:v>
                </c:pt>
                <c:pt idx="164">
                  <c:v>46.77</c:v>
                </c:pt>
                <c:pt idx="165">
                  <c:v>46.85</c:v>
                </c:pt>
                <c:pt idx="166">
                  <c:v>46.85</c:v>
                </c:pt>
                <c:pt idx="167">
                  <c:v>46.85</c:v>
                </c:pt>
                <c:pt idx="168">
                  <c:v>46.85</c:v>
                </c:pt>
                <c:pt idx="169">
                  <c:v>46.85</c:v>
                </c:pt>
                <c:pt idx="170">
                  <c:v>46.85</c:v>
                </c:pt>
                <c:pt idx="171">
                  <c:v>46.95</c:v>
                </c:pt>
                <c:pt idx="172">
                  <c:v>46.95</c:v>
                </c:pt>
                <c:pt idx="173">
                  <c:v>46.95</c:v>
                </c:pt>
                <c:pt idx="174">
                  <c:v>46.95</c:v>
                </c:pt>
                <c:pt idx="175">
                  <c:v>46.95</c:v>
                </c:pt>
                <c:pt idx="176">
                  <c:v>47</c:v>
                </c:pt>
                <c:pt idx="177">
                  <c:v>47</c:v>
                </c:pt>
                <c:pt idx="178">
                  <c:v>47.06</c:v>
                </c:pt>
                <c:pt idx="179">
                  <c:v>47.06</c:v>
                </c:pt>
                <c:pt idx="180">
                  <c:v>47.06</c:v>
                </c:pt>
                <c:pt idx="181">
                  <c:v>47.06</c:v>
                </c:pt>
                <c:pt idx="182">
                  <c:v>47.1</c:v>
                </c:pt>
                <c:pt idx="183">
                  <c:v>47.16</c:v>
                </c:pt>
                <c:pt idx="184">
                  <c:v>47.16</c:v>
                </c:pt>
                <c:pt idx="185">
                  <c:v>47.16</c:v>
                </c:pt>
                <c:pt idx="186">
                  <c:v>47.16</c:v>
                </c:pt>
                <c:pt idx="187">
                  <c:v>47.16</c:v>
                </c:pt>
                <c:pt idx="188">
                  <c:v>47.27</c:v>
                </c:pt>
                <c:pt idx="189">
                  <c:v>47.27</c:v>
                </c:pt>
                <c:pt idx="190">
                  <c:v>47.27</c:v>
                </c:pt>
                <c:pt idx="191">
                  <c:v>47.27</c:v>
                </c:pt>
                <c:pt idx="192">
                  <c:v>47.27</c:v>
                </c:pt>
                <c:pt idx="193">
                  <c:v>47.28</c:v>
                </c:pt>
                <c:pt idx="194">
                  <c:v>47.32</c:v>
                </c:pt>
                <c:pt idx="195">
                  <c:v>47.38</c:v>
                </c:pt>
                <c:pt idx="196">
                  <c:v>47.38</c:v>
                </c:pt>
                <c:pt idx="197">
                  <c:v>47.38</c:v>
                </c:pt>
                <c:pt idx="198">
                  <c:v>47.38</c:v>
                </c:pt>
                <c:pt idx="199">
                  <c:v>47.38</c:v>
                </c:pt>
                <c:pt idx="200">
                  <c:v>47.38</c:v>
                </c:pt>
                <c:pt idx="201">
                  <c:v>47.55</c:v>
                </c:pt>
                <c:pt idx="202">
                  <c:v>47.55</c:v>
                </c:pt>
                <c:pt idx="203">
                  <c:v>47.55</c:v>
                </c:pt>
                <c:pt idx="204">
                  <c:v>47.55</c:v>
                </c:pt>
                <c:pt idx="205">
                  <c:v>47.55</c:v>
                </c:pt>
                <c:pt idx="206">
                  <c:v>47.55</c:v>
                </c:pt>
                <c:pt idx="207">
                  <c:v>47.55</c:v>
                </c:pt>
                <c:pt idx="208">
                  <c:v>47.65</c:v>
                </c:pt>
                <c:pt idx="209">
                  <c:v>47.65</c:v>
                </c:pt>
                <c:pt idx="210">
                  <c:v>47.65</c:v>
                </c:pt>
                <c:pt idx="211">
                  <c:v>47.65</c:v>
                </c:pt>
                <c:pt idx="212">
                  <c:v>47.65</c:v>
                </c:pt>
                <c:pt idx="213">
                  <c:v>47.75</c:v>
                </c:pt>
                <c:pt idx="214">
                  <c:v>47.75</c:v>
                </c:pt>
                <c:pt idx="215">
                  <c:v>47.75</c:v>
                </c:pt>
                <c:pt idx="216">
                  <c:v>47.75</c:v>
                </c:pt>
                <c:pt idx="217">
                  <c:v>47.75</c:v>
                </c:pt>
                <c:pt idx="218">
                  <c:v>47.75</c:v>
                </c:pt>
                <c:pt idx="219">
                  <c:v>47.75</c:v>
                </c:pt>
                <c:pt idx="220">
                  <c:v>47.87</c:v>
                </c:pt>
                <c:pt idx="221">
                  <c:v>47.87</c:v>
                </c:pt>
                <c:pt idx="222">
                  <c:v>47.87</c:v>
                </c:pt>
                <c:pt idx="223">
                  <c:v>47.87</c:v>
                </c:pt>
                <c:pt idx="224">
                  <c:v>47.87</c:v>
                </c:pt>
                <c:pt idx="225">
                  <c:v>47.97</c:v>
                </c:pt>
                <c:pt idx="226">
                  <c:v>47.97</c:v>
                </c:pt>
                <c:pt idx="227">
                  <c:v>47.98</c:v>
                </c:pt>
                <c:pt idx="228">
                  <c:v>47.98</c:v>
                </c:pt>
                <c:pt idx="229">
                  <c:v>47.98</c:v>
                </c:pt>
                <c:pt idx="230">
                  <c:v>47.98</c:v>
                </c:pt>
                <c:pt idx="231">
                  <c:v>48.08</c:v>
                </c:pt>
                <c:pt idx="232">
                  <c:v>48.08</c:v>
                </c:pt>
                <c:pt idx="233">
                  <c:v>48.08</c:v>
                </c:pt>
                <c:pt idx="234">
                  <c:v>48.08</c:v>
                </c:pt>
                <c:pt idx="235">
                  <c:v>48.08</c:v>
                </c:pt>
                <c:pt idx="236">
                  <c:v>48.14</c:v>
                </c:pt>
                <c:pt idx="237">
                  <c:v>48.24</c:v>
                </c:pt>
                <c:pt idx="238">
                  <c:v>48.24</c:v>
                </c:pt>
                <c:pt idx="239">
                  <c:v>48.24</c:v>
                </c:pt>
                <c:pt idx="240">
                  <c:v>48.24</c:v>
                </c:pt>
                <c:pt idx="241">
                  <c:v>48.24</c:v>
                </c:pt>
                <c:pt idx="242">
                  <c:v>48.31</c:v>
                </c:pt>
                <c:pt idx="243">
                  <c:v>48.31</c:v>
                </c:pt>
                <c:pt idx="244">
                  <c:v>48.34</c:v>
                </c:pt>
                <c:pt idx="245">
                  <c:v>48.34</c:v>
                </c:pt>
                <c:pt idx="246">
                  <c:v>48.38</c:v>
                </c:pt>
                <c:pt idx="247">
                  <c:v>48.38</c:v>
                </c:pt>
                <c:pt idx="248">
                  <c:v>48.44</c:v>
                </c:pt>
                <c:pt idx="249">
                  <c:v>48.44</c:v>
                </c:pt>
                <c:pt idx="250">
                  <c:v>48.48</c:v>
                </c:pt>
                <c:pt idx="251">
                  <c:v>48.48</c:v>
                </c:pt>
                <c:pt idx="252">
                  <c:v>48.48</c:v>
                </c:pt>
                <c:pt idx="253">
                  <c:v>48.48</c:v>
                </c:pt>
                <c:pt idx="254">
                  <c:v>48.54</c:v>
                </c:pt>
                <c:pt idx="255">
                  <c:v>48.54</c:v>
                </c:pt>
                <c:pt idx="256">
                  <c:v>48.58</c:v>
                </c:pt>
                <c:pt idx="257">
                  <c:v>48.58</c:v>
                </c:pt>
                <c:pt idx="258">
                  <c:v>48.58</c:v>
                </c:pt>
                <c:pt idx="259">
                  <c:v>48.58</c:v>
                </c:pt>
                <c:pt idx="260">
                  <c:v>48.58</c:v>
                </c:pt>
                <c:pt idx="261">
                  <c:v>48.64</c:v>
                </c:pt>
                <c:pt idx="262">
                  <c:v>48.68</c:v>
                </c:pt>
                <c:pt idx="263">
                  <c:v>48.68</c:v>
                </c:pt>
                <c:pt idx="264">
                  <c:v>48.68</c:v>
                </c:pt>
                <c:pt idx="265">
                  <c:v>48.68</c:v>
                </c:pt>
                <c:pt idx="266">
                  <c:v>48.75</c:v>
                </c:pt>
                <c:pt idx="267">
                  <c:v>48.75</c:v>
                </c:pt>
                <c:pt idx="268">
                  <c:v>48.75</c:v>
                </c:pt>
                <c:pt idx="269">
                  <c:v>48.78</c:v>
                </c:pt>
                <c:pt idx="270">
                  <c:v>48.78</c:v>
                </c:pt>
                <c:pt idx="271">
                  <c:v>48.78</c:v>
                </c:pt>
                <c:pt idx="272">
                  <c:v>48.78</c:v>
                </c:pt>
                <c:pt idx="273">
                  <c:v>48.85</c:v>
                </c:pt>
                <c:pt idx="274">
                  <c:v>48.95</c:v>
                </c:pt>
                <c:pt idx="275">
                  <c:v>48.95</c:v>
                </c:pt>
                <c:pt idx="276">
                  <c:v>48.95</c:v>
                </c:pt>
                <c:pt idx="277">
                  <c:v>48.95</c:v>
                </c:pt>
                <c:pt idx="278">
                  <c:v>49.02</c:v>
                </c:pt>
                <c:pt idx="279">
                  <c:v>49.02</c:v>
                </c:pt>
                <c:pt idx="280">
                  <c:v>49.05</c:v>
                </c:pt>
                <c:pt idx="281">
                  <c:v>49.05</c:v>
                </c:pt>
                <c:pt idx="282">
                  <c:v>49.05</c:v>
                </c:pt>
                <c:pt idx="283">
                  <c:v>49.05</c:v>
                </c:pt>
                <c:pt idx="284">
                  <c:v>49.12</c:v>
                </c:pt>
                <c:pt idx="285">
                  <c:v>49.12</c:v>
                </c:pt>
                <c:pt idx="286">
                  <c:v>49.12</c:v>
                </c:pt>
                <c:pt idx="287">
                  <c:v>49.12</c:v>
                </c:pt>
                <c:pt idx="288">
                  <c:v>49.16</c:v>
                </c:pt>
                <c:pt idx="289">
                  <c:v>49.16</c:v>
                </c:pt>
                <c:pt idx="290">
                  <c:v>49.22</c:v>
                </c:pt>
                <c:pt idx="291">
                  <c:v>49.22</c:v>
                </c:pt>
                <c:pt idx="292">
                  <c:v>49.22</c:v>
                </c:pt>
                <c:pt idx="293">
                  <c:v>49.26</c:v>
                </c:pt>
                <c:pt idx="294">
                  <c:v>49.26</c:v>
                </c:pt>
                <c:pt idx="295">
                  <c:v>49.26</c:v>
                </c:pt>
                <c:pt idx="296">
                  <c:v>49.32</c:v>
                </c:pt>
                <c:pt idx="297">
                  <c:v>49.32</c:v>
                </c:pt>
                <c:pt idx="298">
                  <c:v>49.32</c:v>
                </c:pt>
                <c:pt idx="299">
                  <c:v>49.36</c:v>
                </c:pt>
                <c:pt idx="300">
                  <c:v>49.36</c:v>
                </c:pt>
                <c:pt idx="301">
                  <c:v>49.39</c:v>
                </c:pt>
                <c:pt idx="302">
                  <c:v>49.39</c:v>
                </c:pt>
                <c:pt idx="303">
                  <c:v>49.46</c:v>
                </c:pt>
                <c:pt idx="304">
                  <c:v>49.46</c:v>
                </c:pt>
                <c:pt idx="305">
                  <c:v>49.5</c:v>
                </c:pt>
                <c:pt idx="306">
                  <c:v>49.5</c:v>
                </c:pt>
                <c:pt idx="307">
                  <c:v>49.5</c:v>
                </c:pt>
                <c:pt idx="308">
                  <c:v>49.56</c:v>
                </c:pt>
                <c:pt idx="309">
                  <c:v>49.56</c:v>
                </c:pt>
                <c:pt idx="310">
                  <c:v>49.56</c:v>
                </c:pt>
                <c:pt idx="311">
                  <c:v>49.72</c:v>
                </c:pt>
                <c:pt idx="312">
                  <c:v>49.72</c:v>
                </c:pt>
                <c:pt idx="313">
                  <c:v>49.72</c:v>
                </c:pt>
                <c:pt idx="314">
                  <c:v>49.79</c:v>
                </c:pt>
                <c:pt idx="315">
                  <c:v>49.79</c:v>
                </c:pt>
                <c:pt idx="316">
                  <c:v>49.79</c:v>
                </c:pt>
                <c:pt idx="317">
                  <c:v>49.79</c:v>
                </c:pt>
                <c:pt idx="318">
                  <c:v>49.82</c:v>
                </c:pt>
                <c:pt idx="319">
                  <c:v>49.89</c:v>
                </c:pt>
                <c:pt idx="320">
                  <c:v>49.89</c:v>
                </c:pt>
                <c:pt idx="321">
                  <c:v>49.89</c:v>
                </c:pt>
                <c:pt idx="322">
                  <c:v>49.89</c:v>
                </c:pt>
                <c:pt idx="323">
                  <c:v>38.869999999999997</c:v>
                </c:pt>
                <c:pt idx="324">
                  <c:v>38.869999999999997</c:v>
                </c:pt>
                <c:pt idx="325">
                  <c:v>38.950000000000003</c:v>
                </c:pt>
                <c:pt idx="326">
                  <c:v>38.96</c:v>
                </c:pt>
                <c:pt idx="327">
                  <c:v>38.96</c:v>
                </c:pt>
                <c:pt idx="328">
                  <c:v>38.96</c:v>
                </c:pt>
                <c:pt idx="329">
                  <c:v>38.96</c:v>
                </c:pt>
                <c:pt idx="330">
                  <c:v>39</c:v>
                </c:pt>
                <c:pt idx="331">
                  <c:v>39.06</c:v>
                </c:pt>
                <c:pt idx="332">
                  <c:v>39.06</c:v>
                </c:pt>
                <c:pt idx="333">
                  <c:v>39.06</c:v>
                </c:pt>
                <c:pt idx="334">
                  <c:v>39.1</c:v>
                </c:pt>
                <c:pt idx="335">
                  <c:v>39.1</c:v>
                </c:pt>
                <c:pt idx="336">
                  <c:v>39.159999999999997</c:v>
                </c:pt>
                <c:pt idx="337">
                  <c:v>39.159999999999997</c:v>
                </c:pt>
                <c:pt idx="338">
                  <c:v>39.159999999999997</c:v>
                </c:pt>
                <c:pt idx="339">
                  <c:v>39.159999999999997</c:v>
                </c:pt>
                <c:pt idx="340">
                  <c:v>39.159999999999997</c:v>
                </c:pt>
                <c:pt idx="341">
                  <c:v>39.200000000000003</c:v>
                </c:pt>
                <c:pt idx="342">
                  <c:v>39.200000000000003</c:v>
                </c:pt>
                <c:pt idx="343">
                  <c:v>39.270000000000003</c:v>
                </c:pt>
                <c:pt idx="344">
                  <c:v>39.270000000000003</c:v>
                </c:pt>
                <c:pt idx="345">
                  <c:v>39.270000000000003</c:v>
                </c:pt>
                <c:pt idx="346">
                  <c:v>39.270000000000003</c:v>
                </c:pt>
                <c:pt idx="347">
                  <c:v>39.299999999999997</c:v>
                </c:pt>
                <c:pt idx="348">
                  <c:v>39.369999999999997</c:v>
                </c:pt>
                <c:pt idx="349">
                  <c:v>39.369999999999997</c:v>
                </c:pt>
                <c:pt idx="350">
                  <c:v>39.369999999999997</c:v>
                </c:pt>
                <c:pt idx="351">
                  <c:v>39.369999999999997</c:v>
                </c:pt>
                <c:pt idx="352">
                  <c:v>39.369999999999997</c:v>
                </c:pt>
                <c:pt idx="353">
                  <c:v>39.369999999999997</c:v>
                </c:pt>
                <c:pt idx="354">
                  <c:v>39.47</c:v>
                </c:pt>
                <c:pt idx="355">
                  <c:v>39.5</c:v>
                </c:pt>
                <c:pt idx="356">
                  <c:v>39.5</c:v>
                </c:pt>
                <c:pt idx="357">
                  <c:v>39.5</c:v>
                </c:pt>
                <c:pt idx="358">
                  <c:v>39.5</c:v>
                </c:pt>
                <c:pt idx="359">
                  <c:v>39.54</c:v>
                </c:pt>
                <c:pt idx="360">
                  <c:v>39.61</c:v>
                </c:pt>
                <c:pt idx="361">
                  <c:v>39.61</c:v>
                </c:pt>
                <c:pt idx="362">
                  <c:v>39.61</c:v>
                </c:pt>
                <c:pt idx="363">
                  <c:v>39.61</c:v>
                </c:pt>
                <c:pt idx="364">
                  <c:v>39.61</c:v>
                </c:pt>
                <c:pt idx="365">
                  <c:v>39.61</c:v>
                </c:pt>
                <c:pt idx="366">
                  <c:v>39.71</c:v>
                </c:pt>
                <c:pt idx="367">
                  <c:v>39.71</c:v>
                </c:pt>
                <c:pt idx="368">
                  <c:v>39.71</c:v>
                </c:pt>
                <c:pt idx="369">
                  <c:v>39.71</c:v>
                </c:pt>
                <c:pt idx="370">
                  <c:v>39.71</c:v>
                </c:pt>
                <c:pt idx="371">
                  <c:v>39.71</c:v>
                </c:pt>
                <c:pt idx="372">
                  <c:v>39.71</c:v>
                </c:pt>
                <c:pt idx="373">
                  <c:v>39.81</c:v>
                </c:pt>
                <c:pt idx="374">
                  <c:v>39.81</c:v>
                </c:pt>
                <c:pt idx="375">
                  <c:v>39.82</c:v>
                </c:pt>
                <c:pt idx="376">
                  <c:v>39.82</c:v>
                </c:pt>
                <c:pt idx="377">
                  <c:v>39.82</c:v>
                </c:pt>
                <c:pt idx="378">
                  <c:v>39.92</c:v>
                </c:pt>
                <c:pt idx="379">
                  <c:v>39.92</c:v>
                </c:pt>
                <c:pt idx="380">
                  <c:v>39.92</c:v>
                </c:pt>
                <c:pt idx="381">
                  <c:v>39.92</c:v>
                </c:pt>
                <c:pt idx="382">
                  <c:v>39.92</c:v>
                </c:pt>
                <c:pt idx="383">
                  <c:v>39.92</c:v>
                </c:pt>
                <c:pt idx="384">
                  <c:v>40.14</c:v>
                </c:pt>
                <c:pt idx="385">
                  <c:v>40.14</c:v>
                </c:pt>
                <c:pt idx="386">
                  <c:v>40.14</c:v>
                </c:pt>
                <c:pt idx="387">
                  <c:v>40.14</c:v>
                </c:pt>
                <c:pt idx="388">
                  <c:v>40.14</c:v>
                </c:pt>
                <c:pt idx="389">
                  <c:v>40.14</c:v>
                </c:pt>
                <c:pt idx="390">
                  <c:v>40.14</c:v>
                </c:pt>
                <c:pt idx="391">
                  <c:v>40.25</c:v>
                </c:pt>
                <c:pt idx="392">
                  <c:v>40.25</c:v>
                </c:pt>
                <c:pt idx="393">
                  <c:v>40.25</c:v>
                </c:pt>
                <c:pt idx="394">
                  <c:v>40.25</c:v>
                </c:pt>
                <c:pt idx="395">
                  <c:v>40.32</c:v>
                </c:pt>
                <c:pt idx="396">
                  <c:v>40.35</c:v>
                </c:pt>
                <c:pt idx="397">
                  <c:v>40.35</c:v>
                </c:pt>
                <c:pt idx="398">
                  <c:v>40.35</c:v>
                </c:pt>
                <c:pt idx="399">
                  <c:v>40.35</c:v>
                </c:pt>
                <c:pt idx="400">
                  <c:v>40.35</c:v>
                </c:pt>
                <c:pt idx="401">
                  <c:v>40.42</c:v>
                </c:pt>
                <c:pt idx="402">
                  <c:v>40.42</c:v>
                </c:pt>
                <c:pt idx="403">
                  <c:v>40.450000000000003</c:v>
                </c:pt>
                <c:pt idx="404">
                  <c:v>40.450000000000003</c:v>
                </c:pt>
                <c:pt idx="405">
                  <c:v>40.450000000000003</c:v>
                </c:pt>
                <c:pt idx="406">
                  <c:v>40.450000000000003</c:v>
                </c:pt>
                <c:pt idx="407">
                  <c:v>40.520000000000003</c:v>
                </c:pt>
                <c:pt idx="408">
                  <c:v>40.520000000000003</c:v>
                </c:pt>
                <c:pt idx="409">
                  <c:v>40.520000000000003</c:v>
                </c:pt>
                <c:pt idx="410">
                  <c:v>40.590000000000003</c:v>
                </c:pt>
                <c:pt idx="411">
                  <c:v>40.590000000000003</c:v>
                </c:pt>
                <c:pt idx="412">
                  <c:v>40.590000000000003</c:v>
                </c:pt>
                <c:pt idx="413">
                  <c:v>40.590000000000003</c:v>
                </c:pt>
                <c:pt idx="414">
                  <c:v>40.65</c:v>
                </c:pt>
                <c:pt idx="415">
                  <c:v>40.69</c:v>
                </c:pt>
                <c:pt idx="416">
                  <c:v>40.69</c:v>
                </c:pt>
                <c:pt idx="417">
                  <c:v>40.69</c:v>
                </c:pt>
                <c:pt idx="418">
                  <c:v>40.69</c:v>
                </c:pt>
                <c:pt idx="419">
                  <c:v>40.75</c:v>
                </c:pt>
                <c:pt idx="420">
                  <c:v>40.75</c:v>
                </c:pt>
                <c:pt idx="421">
                  <c:v>40.79</c:v>
                </c:pt>
                <c:pt idx="422">
                  <c:v>40.79</c:v>
                </c:pt>
                <c:pt idx="423">
                  <c:v>40.79</c:v>
                </c:pt>
                <c:pt idx="424">
                  <c:v>40.79</c:v>
                </c:pt>
                <c:pt idx="425">
                  <c:v>40.869999999999997</c:v>
                </c:pt>
                <c:pt idx="426">
                  <c:v>40.869999999999997</c:v>
                </c:pt>
                <c:pt idx="427">
                  <c:v>40.909999999999997</c:v>
                </c:pt>
                <c:pt idx="428">
                  <c:v>40.909999999999997</c:v>
                </c:pt>
                <c:pt idx="429">
                  <c:v>40.909999999999997</c:v>
                </c:pt>
                <c:pt idx="430">
                  <c:v>40.909999999999997</c:v>
                </c:pt>
                <c:pt idx="431">
                  <c:v>40.909999999999997</c:v>
                </c:pt>
                <c:pt idx="432">
                  <c:v>40.97</c:v>
                </c:pt>
                <c:pt idx="433">
                  <c:v>41.01</c:v>
                </c:pt>
                <c:pt idx="434">
                  <c:v>41.01</c:v>
                </c:pt>
                <c:pt idx="435">
                  <c:v>41.01</c:v>
                </c:pt>
                <c:pt idx="436">
                  <c:v>41.01</c:v>
                </c:pt>
                <c:pt idx="437">
                  <c:v>41.07</c:v>
                </c:pt>
                <c:pt idx="438">
                  <c:v>41.07</c:v>
                </c:pt>
                <c:pt idx="439">
                  <c:v>41.07</c:v>
                </c:pt>
                <c:pt idx="440">
                  <c:v>41.11</c:v>
                </c:pt>
                <c:pt idx="441">
                  <c:v>41.11</c:v>
                </c:pt>
                <c:pt idx="442">
                  <c:v>41.11</c:v>
                </c:pt>
                <c:pt idx="443">
                  <c:v>41.18</c:v>
                </c:pt>
                <c:pt idx="444">
                  <c:v>41.18</c:v>
                </c:pt>
                <c:pt idx="445">
                  <c:v>41.18</c:v>
                </c:pt>
                <c:pt idx="446">
                  <c:v>41.18</c:v>
                </c:pt>
                <c:pt idx="447">
                  <c:v>41.21</c:v>
                </c:pt>
                <c:pt idx="448">
                  <c:v>41.21</c:v>
                </c:pt>
                <c:pt idx="449">
                  <c:v>41.28</c:v>
                </c:pt>
                <c:pt idx="450">
                  <c:v>41.28</c:v>
                </c:pt>
                <c:pt idx="451">
                  <c:v>41.28</c:v>
                </c:pt>
                <c:pt idx="452">
                  <c:v>41.31</c:v>
                </c:pt>
                <c:pt idx="453">
                  <c:v>41.31</c:v>
                </c:pt>
                <c:pt idx="454">
                  <c:v>41.31</c:v>
                </c:pt>
                <c:pt idx="455">
                  <c:v>41.38</c:v>
                </c:pt>
                <c:pt idx="456">
                  <c:v>41.38</c:v>
                </c:pt>
                <c:pt idx="457">
                  <c:v>41.38</c:v>
                </c:pt>
                <c:pt idx="458">
                  <c:v>41.54</c:v>
                </c:pt>
                <c:pt idx="459">
                  <c:v>41.54</c:v>
                </c:pt>
                <c:pt idx="460">
                  <c:v>41.54</c:v>
                </c:pt>
                <c:pt idx="461">
                  <c:v>41.54</c:v>
                </c:pt>
                <c:pt idx="462">
                  <c:v>41.61</c:v>
                </c:pt>
                <c:pt idx="463">
                  <c:v>41.61</c:v>
                </c:pt>
                <c:pt idx="464">
                  <c:v>41.64</c:v>
                </c:pt>
                <c:pt idx="465">
                  <c:v>41.64</c:v>
                </c:pt>
                <c:pt idx="466">
                  <c:v>41.7</c:v>
                </c:pt>
                <c:pt idx="467">
                  <c:v>41.77</c:v>
                </c:pt>
                <c:pt idx="468">
                  <c:v>41.77</c:v>
                </c:pt>
                <c:pt idx="469">
                  <c:v>41.77</c:v>
                </c:pt>
                <c:pt idx="470">
                  <c:v>41.8</c:v>
                </c:pt>
                <c:pt idx="471">
                  <c:v>41.8</c:v>
                </c:pt>
                <c:pt idx="472">
                  <c:v>41.8</c:v>
                </c:pt>
                <c:pt idx="473">
                  <c:v>41.87</c:v>
                </c:pt>
                <c:pt idx="474">
                  <c:v>41.87</c:v>
                </c:pt>
                <c:pt idx="475">
                  <c:v>41.87</c:v>
                </c:pt>
                <c:pt idx="476">
                  <c:v>41.87</c:v>
                </c:pt>
                <c:pt idx="477">
                  <c:v>41.91</c:v>
                </c:pt>
                <c:pt idx="478">
                  <c:v>41.97</c:v>
                </c:pt>
                <c:pt idx="479">
                  <c:v>41.97</c:v>
                </c:pt>
                <c:pt idx="480">
                  <c:v>41.97</c:v>
                </c:pt>
                <c:pt idx="481">
                  <c:v>41.97</c:v>
                </c:pt>
                <c:pt idx="482">
                  <c:v>41.97</c:v>
                </c:pt>
                <c:pt idx="483">
                  <c:v>41.97</c:v>
                </c:pt>
                <c:pt idx="484">
                  <c:v>42.07</c:v>
                </c:pt>
                <c:pt idx="485">
                  <c:v>42.07</c:v>
                </c:pt>
                <c:pt idx="486">
                  <c:v>42.07</c:v>
                </c:pt>
                <c:pt idx="487">
                  <c:v>42.07</c:v>
                </c:pt>
                <c:pt idx="488">
                  <c:v>42.07</c:v>
                </c:pt>
                <c:pt idx="489">
                  <c:v>42.11</c:v>
                </c:pt>
                <c:pt idx="490">
                  <c:v>42.18</c:v>
                </c:pt>
                <c:pt idx="491">
                  <c:v>42.18</c:v>
                </c:pt>
                <c:pt idx="492">
                  <c:v>42.18</c:v>
                </c:pt>
                <c:pt idx="493">
                  <c:v>42.18</c:v>
                </c:pt>
                <c:pt idx="494">
                  <c:v>42.18</c:v>
                </c:pt>
                <c:pt idx="495">
                  <c:v>42.18</c:v>
                </c:pt>
                <c:pt idx="496">
                  <c:v>42.28</c:v>
                </c:pt>
                <c:pt idx="497">
                  <c:v>42.28</c:v>
                </c:pt>
                <c:pt idx="498">
                  <c:v>42.28</c:v>
                </c:pt>
              </c:numCache>
              <c:extLst xmlns:c15="http://schemas.microsoft.com/office/drawing/2012/chart"/>
            </c:numRef>
          </c:val>
          <c:smooth val="0"/>
          <c:extLst>
            <c:ext xmlns:c16="http://schemas.microsoft.com/office/drawing/2014/chart" uri="{C3380CC4-5D6E-409C-BE32-E72D297353CC}">
              <c16:uniqueId val="{00000000-109E-49EF-A6B6-74D8CBDC8B75}"/>
            </c:ext>
          </c:extLst>
        </c:ser>
        <c:dLbls>
          <c:showLegendKey val="0"/>
          <c:showVal val="0"/>
          <c:showCatName val="0"/>
          <c:showSerName val="0"/>
          <c:showPercent val="0"/>
          <c:showBubbleSize val="0"/>
        </c:dLbls>
        <c:smooth val="0"/>
        <c:axId val="1507628656"/>
        <c:axId val="1703451152"/>
        <c:extLst>
          <c:ext xmlns:c15="http://schemas.microsoft.com/office/drawing/2012/chart" uri="{02D57815-91ED-43cb-92C2-25804820EDAC}">
            <c15:filteredLineSeries>
              <c15:ser>
                <c:idx val="0"/>
                <c:order val="0"/>
                <c:tx>
                  <c:v>GPU</c:v>
                </c:tx>
                <c:spPr>
                  <a:ln w="28575" cap="rnd">
                    <a:solidFill>
                      <a:schemeClr val="accent1"/>
                    </a:solidFill>
                    <a:round/>
                  </a:ln>
                  <a:effectLst/>
                </c:spPr>
                <c:marker>
                  <c:symbol val="none"/>
                </c:marker>
                <c:val>
                  <c:numRef>
                    <c:extLst>
                      <c:ext uri="{02D57815-91ED-43cb-92C2-25804820EDAC}">
                        <c15:formulaRef>
                          <c15:sqref>CLang0001!$D$18:$D$516</c15:sqref>
                        </c15:formulaRef>
                      </c:ext>
                    </c:extLst>
                    <c:numCache>
                      <c:formatCode>General</c:formatCode>
                      <c:ptCount val="499"/>
                      <c:pt idx="0">
                        <c:v>31</c:v>
                      </c:pt>
                      <c:pt idx="1">
                        <c:v>0</c:v>
                      </c:pt>
                      <c:pt idx="2">
                        <c:v>0</c:v>
                      </c:pt>
                      <c:pt idx="3">
                        <c:v>43</c:v>
                      </c:pt>
                      <c:pt idx="4">
                        <c:v>42</c:v>
                      </c:pt>
                      <c:pt idx="5">
                        <c:v>43</c:v>
                      </c:pt>
                      <c:pt idx="6">
                        <c:v>44</c:v>
                      </c:pt>
                      <c:pt idx="7">
                        <c:v>41</c:v>
                      </c:pt>
                      <c:pt idx="8">
                        <c:v>43</c:v>
                      </c:pt>
                      <c:pt idx="9">
                        <c:v>44</c:v>
                      </c:pt>
                      <c:pt idx="10">
                        <c:v>47</c:v>
                      </c:pt>
                      <c:pt idx="11">
                        <c:v>36</c:v>
                      </c:pt>
                      <c:pt idx="12">
                        <c:v>35</c:v>
                      </c:pt>
                      <c:pt idx="13">
                        <c:v>34</c:v>
                      </c:pt>
                      <c:pt idx="14">
                        <c:v>33</c:v>
                      </c:pt>
                      <c:pt idx="15">
                        <c:v>32</c:v>
                      </c:pt>
                      <c:pt idx="16">
                        <c:v>37</c:v>
                      </c:pt>
                      <c:pt idx="17">
                        <c:v>0</c:v>
                      </c:pt>
                      <c:pt idx="18">
                        <c:v>0</c:v>
                      </c:pt>
                      <c:pt idx="19">
                        <c:v>36</c:v>
                      </c:pt>
                      <c:pt idx="20">
                        <c:v>36</c:v>
                      </c:pt>
                      <c:pt idx="21">
                        <c:v>37</c:v>
                      </c:pt>
                      <c:pt idx="22">
                        <c:v>36</c:v>
                      </c:pt>
                      <c:pt idx="23">
                        <c:v>34</c:v>
                      </c:pt>
                      <c:pt idx="24">
                        <c:v>37</c:v>
                      </c:pt>
                      <c:pt idx="25">
                        <c:v>39</c:v>
                      </c:pt>
                      <c:pt idx="26">
                        <c:v>37</c:v>
                      </c:pt>
                      <c:pt idx="27">
                        <c:v>37</c:v>
                      </c:pt>
                      <c:pt idx="28">
                        <c:v>38</c:v>
                      </c:pt>
                      <c:pt idx="29">
                        <c:v>39</c:v>
                      </c:pt>
                      <c:pt idx="30">
                        <c:v>37</c:v>
                      </c:pt>
                      <c:pt idx="31">
                        <c:v>39</c:v>
                      </c:pt>
                      <c:pt idx="32">
                        <c:v>41</c:v>
                      </c:pt>
                      <c:pt idx="33">
                        <c:v>37</c:v>
                      </c:pt>
                      <c:pt idx="34">
                        <c:v>36</c:v>
                      </c:pt>
                      <c:pt idx="35">
                        <c:v>40</c:v>
                      </c:pt>
                      <c:pt idx="36">
                        <c:v>39</c:v>
                      </c:pt>
                      <c:pt idx="37">
                        <c:v>39</c:v>
                      </c:pt>
                      <c:pt idx="38">
                        <c:v>40</c:v>
                      </c:pt>
                      <c:pt idx="39">
                        <c:v>40</c:v>
                      </c:pt>
                      <c:pt idx="40">
                        <c:v>40</c:v>
                      </c:pt>
                      <c:pt idx="41">
                        <c:v>39</c:v>
                      </c:pt>
                      <c:pt idx="42">
                        <c:v>39</c:v>
                      </c:pt>
                      <c:pt idx="43">
                        <c:v>38</c:v>
                      </c:pt>
                      <c:pt idx="44">
                        <c:v>37</c:v>
                      </c:pt>
                      <c:pt idx="45">
                        <c:v>38</c:v>
                      </c:pt>
                      <c:pt idx="46">
                        <c:v>38</c:v>
                      </c:pt>
                      <c:pt idx="47">
                        <c:v>38</c:v>
                      </c:pt>
                      <c:pt idx="48">
                        <c:v>38</c:v>
                      </c:pt>
                      <c:pt idx="49">
                        <c:v>38</c:v>
                      </c:pt>
                      <c:pt idx="50">
                        <c:v>38</c:v>
                      </c:pt>
                      <c:pt idx="51">
                        <c:v>37</c:v>
                      </c:pt>
                      <c:pt idx="52">
                        <c:v>37</c:v>
                      </c:pt>
                      <c:pt idx="53">
                        <c:v>38</c:v>
                      </c:pt>
                      <c:pt idx="54">
                        <c:v>36</c:v>
                      </c:pt>
                      <c:pt idx="55">
                        <c:v>35</c:v>
                      </c:pt>
                      <c:pt idx="56">
                        <c:v>46</c:v>
                      </c:pt>
                      <c:pt idx="57">
                        <c:v>47</c:v>
                      </c:pt>
                      <c:pt idx="58">
                        <c:v>48</c:v>
                      </c:pt>
                      <c:pt idx="59">
                        <c:v>46</c:v>
                      </c:pt>
                      <c:pt idx="60">
                        <c:v>47</c:v>
                      </c:pt>
                      <c:pt idx="61">
                        <c:v>46</c:v>
                      </c:pt>
                      <c:pt idx="62">
                        <c:v>40</c:v>
                      </c:pt>
                      <c:pt idx="63">
                        <c:v>46</c:v>
                      </c:pt>
                      <c:pt idx="64">
                        <c:v>46</c:v>
                      </c:pt>
                      <c:pt idx="65">
                        <c:v>45</c:v>
                      </c:pt>
                      <c:pt idx="66">
                        <c:v>45</c:v>
                      </c:pt>
                      <c:pt idx="67">
                        <c:v>46</c:v>
                      </c:pt>
                      <c:pt idx="68">
                        <c:v>46</c:v>
                      </c:pt>
                      <c:pt idx="69">
                        <c:v>46</c:v>
                      </c:pt>
                      <c:pt idx="70">
                        <c:v>46</c:v>
                      </c:pt>
                      <c:pt idx="71">
                        <c:v>45</c:v>
                      </c:pt>
                      <c:pt idx="72">
                        <c:v>43</c:v>
                      </c:pt>
                      <c:pt idx="73">
                        <c:v>42</c:v>
                      </c:pt>
                      <c:pt idx="74">
                        <c:v>44</c:v>
                      </c:pt>
                      <c:pt idx="75">
                        <c:v>44</c:v>
                      </c:pt>
                      <c:pt idx="76">
                        <c:v>43</c:v>
                      </c:pt>
                      <c:pt idx="77">
                        <c:v>44</c:v>
                      </c:pt>
                      <c:pt idx="78">
                        <c:v>43</c:v>
                      </c:pt>
                      <c:pt idx="79">
                        <c:v>42</c:v>
                      </c:pt>
                      <c:pt idx="80">
                        <c:v>43</c:v>
                      </c:pt>
                      <c:pt idx="81">
                        <c:v>44</c:v>
                      </c:pt>
                      <c:pt idx="82">
                        <c:v>43</c:v>
                      </c:pt>
                      <c:pt idx="83">
                        <c:v>44</c:v>
                      </c:pt>
                      <c:pt idx="84">
                        <c:v>43</c:v>
                      </c:pt>
                      <c:pt idx="85">
                        <c:v>43</c:v>
                      </c:pt>
                      <c:pt idx="86">
                        <c:v>42</c:v>
                      </c:pt>
                      <c:pt idx="87">
                        <c:v>40</c:v>
                      </c:pt>
                      <c:pt idx="88">
                        <c:v>42</c:v>
                      </c:pt>
                      <c:pt idx="89">
                        <c:v>42</c:v>
                      </c:pt>
                      <c:pt idx="90">
                        <c:v>42</c:v>
                      </c:pt>
                      <c:pt idx="91">
                        <c:v>42</c:v>
                      </c:pt>
                      <c:pt idx="92">
                        <c:v>41</c:v>
                      </c:pt>
                      <c:pt idx="93">
                        <c:v>42</c:v>
                      </c:pt>
                      <c:pt idx="94">
                        <c:v>41</c:v>
                      </c:pt>
                      <c:pt idx="95">
                        <c:v>40</c:v>
                      </c:pt>
                      <c:pt idx="96">
                        <c:v>40</c:v>
                      </c:pt>
                      <c:pt idx="97">
                        <c:v>41</c:v>
                      </c:pt>
                      <c:pt idx="98">
                        <c:v>38</c:v>
                      </c:pt>
                      <c:pt idx="99">
                        <c:v>38</c:v>
                      </c:pt>
                      <c:pt idx="100">
                        <c:v>41</c:v>
                      </c:pt>
                      <c:pt idx="101">
                        <c:v>40</c:v>
                      </c:pt>
                      <c:pt idx="102">
                        <c:v>40</c:v>
                      </c:pt>
                      <c:pt idx="103">
                        <c:v>40</c:v>
                      </c:pt>
                      <c:pt idx="104">
                        <c:v>40</c:v>
                      </c:pt>
                      <c:pt idx="105">
                        <c:v>40</c:v>
                      </c:pt>
                      <c:pt idx="106">
                        <c:v>40</c:v>
                      </c:pt>
                      <c:pt idx="107">
                        <c:v>39</c:v>
                      </c:pt>
                      <c:pt idx="108">
                        <c:v>39</c:v>
                      </c:pt>
                      <c:pt idx="109">
                        <c:v>38</c:v>
                      </c:pt>
                      <c:pt idx="110">
                        <c:v>39</c:v>
                      </c:pt>
                      <c:pt idx="111">
                        <c:v>33</c:v>
                      </c:pt>
                      <c:pt idx="112">
                        <c:v>39</c:v>
                      </c:pt>
                      <c:pt idx="113">
                        <c:v>39</c:v>
                      </c:pt>
                      <c:pt idx="114">
                        <c:v>38</c:v>
                      </c:pt>
                      <c:pt idx="115">
                        <c:v>37</c:v>
                      </c:pt>
                      <c:pt idx="116">
                        <c:v>36</c:v>
                      </c:pt>
                      <c:pt idx="117">
                        <c:v>39</c:v>
                      </c:pt>
                      <c:pt idx="118">
                        <c:v>39</c:v>
                      </c:pt>
                      <c:pt idx="119">
                        <c:v>38</c:v>
                      </c:pt>
                      <c:pt idx="120">
                        <c:v>36</c:v>
                      </c:pt>
                      <c:pt idx="121">
                        <c:v>38</c:v>
                      </c:pt>
                      <c:pt idx="122">
                        <c:v>38</c:v>
                      </c:pt>
                      <c:pt idx="123">
                        <c:v>38</c:v>
                      </c:pt>
                      <c:pt idx="124">
                        <c:v>36</c:v>
                      </c:pt>
                      <c:pt idx="125">
                        <c:v>37</c:v>
                      </c:pt>
                      <c:pt idx="126">
                        <c:v>37</c:v>
                      </c:pt>
                      <c:pt idx="127">
                        <c:v>37</c:v>
                      </c:pt>
                      <c:pt idx="128">
                        <c:v>37</c:v>
                      </c:pt>
                      <c:pt idx="129">
                        <c:v>37</c:v>
                      </c:pt>
                      <c:pt idx="130">
                        <c:v>37</c:v>
                      </c:pt>
                      <c:pt idx="131">
                        <c:v>34</c:v>
                      </c:pt>
                      <c:pt idx="132">
                        <c:v>36</c:v>
                      </c:pt>
                      <c:pt idx="133">
                        <c:v>36</c:v>
                      </c:pt>
                      <c:pt idx="134">
                        <c:v>35</c:v>
                      </c:pt>
                      <c:pt idx="135">
                        <c:v>33</c:v>
                      </c:pt>
                      <c:pt idx="136">
                        <c:v>36</c:v>
                      </c:pt>
                      <c:pt idx="137">
                        <c:v>36</c:v>
                      </c:pt>
                      <c:pt idx="138">
                        <c:v>36</c:v>
                      </c:pt>
                      <c:pt idx="139">
                        <c:v>36</c:v>
                      </c:pt>
                      <c:pt idx="140">
                        <c:v>36</c:v>
                      </c:pt>
                      <c:pt idx="141">
                        <c:v>36</c:v>
                      </c:pt>
                      <c:pt idx="142">
                        <c:v>36</c:v>
                      </c:pt>
                      <c:pt idx="143">
                        <c:v>35</c:v>
                      </c:pt>
                      <c:pt idx="144">
                        <c:v>36</c:v>
                      </c:pt>
                      <c:pt idx="145">
                        <c:v>32</c:v>
                      </c:pt>
                      <c:pt idx="146">
                        <c:v>32</c:v>
                      </c:pt>
                      <c:pt idx="147">
                        <c:v>35</c:v>
                      </c:pt>
                      <c:pt idx="148">
                        <c:v>34</c:v>
                      </c:pt>
                      <c:pt idx="149">
                        <c:v>34</c:v>
                      </c:pt>
                      <c:pt idx="150">
                        <c:v>34</c:v>
                      </c:pt>
                      <c:pt idx="151">
                        <c:v>34</c:v>
                      </c:pt>
                      <c:pt idx="152">
                        <c:v>33</c:v>
                      </c:pt>
                      <c:pt idx="153">
                        <c:v>34</c:v>
                      </c:pt>
                      <c:pt idx="154">
                        <c:v>34</c:v>
                      </c:pt>
                      <c:pt idx="155">
                        <c:v>31</c:v>
                      </c:pt>
                      <c:pt idx="156">
                        <c:v>34</c:v>
                      </c:pt>
                      <c:pt idx="157">
                        <c:v>34</c:v>
                      </c:pt>
                      <c:pt idx="158">
                        <c:v>33</c:v>
                      </c:pt>
                      <c:pt idx="159">
                        <c:v>34</c:v>
                      </c:pt>
                      <c:pt idx="160">
                        <c:v>33</c:v>
                      </c:pt>
                      <c:pt idx="161">
                        <c:v>34</c:v>
                      </c:pt>
                      <c:pt idx="162">
                        <c:v>33</c:v>
                      </c:pt>
                      <c:pt idx="163">
                        <c:v>33</c:v>
                      </c:pt>
                      <c:pt idx="164">
                        <c:v>31</c:v>
                      </c:pt>
                      <c:pt idx="165">
                        <c:v>33</c:v>
                      </c:pt>
                      <c:pt idx="166">
                        <c:v>33</c:v>
                      </c:pt>
                      <c:pt idx="167">
                        <c:v>33</c:v>
                      </c:pt>
                      <c:pt idx="168">
                        <c:v>32</c:v>
                      </c:pt>
                      <c:pt idx="169">
                        <c:v>32</c:v>
                      </c:pt>
                      <c:pt idx="170">
                        <c:v>32</c:v>
                      </c:pt>
                      <c:pt idx="171">
                        <c:v>31</c:v>
                      </c:pt>
                      <c:pt idx="172">
                        <c:v>33</c:v>
                      </c:pt>
                      <c:pt idx="173">
                        <c:v>32</c:v>
                      </c:pt>
                      <c:pt idx="174">
                        <c:v>32</c:v>
                      </c:pt>
                      <c:pt idx="175">
                        <c:v>32</c:v>
                      </c:pt>
                      <c:pt idx="176">
                        <c:v>33</c:v>
                      </c:pt>
                      <c:pt idx="177">
                        <c:v>32</c:v>
                      </c:pt>
                      <c:pt idx="178">
                        <c:v>32</c:v>
                      </c:pt>
                      <c:pt idx="179">
                        <c:v>32</c:v>
                      </c:pt>
                      <c:pt idx="180">
                        <c:v>32</c:v>
                      </c:pt>
                      <c:pt idx="181">
                        <c:v>32</c:v>
                      </c:pt>
                      <c:pt idx="182">
                        <c:v>31</c:v>
                      </c:pt>
                      <c:pt idx="183">
                        <c:v>31</c:v>
                      </c:pt>
                      <c:pt idx="184">
                        <c:v>31</c:v>
                      </c:pt>
                      <c:pt idx="185">
                        <c:v>31</c:v>
                      </c:pt>
                      <c:pt idx="186">
                        <c:v>31</c:v>
                      </c:pt>
                      <c:pt idx="187">
                        <c:v>31</c:v>
                      </c:pt>
                      <c:pt idx="188">
                        <c:v>31</c:v>
                      </c:pt>
                      <c:pt idx="189">
                        <c:v>31</c:v>
                      </c:pt>
                      <c:pt idx="190">
                        <c:v>31</c:v>
                      </c:pt>
                      <c:pt idx="191">
                        <c:v>31</c:v>
                      </c:pt>
                      <c:pt idx="192">
                        <c:v>30</c:v>
                      </c:pt>
                      <c:pt idx="193">
                        <c:v>30</c:v>
                      </c:pt>
                      <c:pt idx="194">
                        <c:v>30</c:v>
                      </c:pt>
                      <c:pt idx="195">
                        <c:v>30</c:v>
                      </c:pt>
                      <c:pt idx="196">
                        <c:v>30</c:v>
                      </c:pt>
                      <c:pt idx="197">
                        <c:v>29</c:v>
                      </c:pt>
                      <c:pt idx="198">
                        <c:v>29</c:v>
                      </c:pt>
                      <c:pt idx="199">
                        <c:v>31</c:v>
                      </c:pt>
                      <c:pt idx="200">
                        <c:v>31</c:v>
                      </c:pt>
                      <c:pt idx="201">
                        <c:v>30</c:v>
                      </c:pt>
                      <c:pt idx="202">
                        <c:v>28</c:v>
                      </c:pt>
                      <c:pt idx="203">
                        <c:v>29</c:v>
                      </c:pt>
                      <c:pt idx="204">
                        <c:v>30</c:v>
                      </c:pt>
                      <c:pt idx="205">
                        <c:v>30</c:v>
                      </c:pt>
                      <c:pt idx="206">
                        <c:v>30</c:v>
                      </c:pt>
                      <c:pt idx="207">
                        <c:v>30</c:v>
                      </c:pt>
                      <c:pt idx="208">
                        <c:v>30</c:v>
                      </c:pt>
                      <c:pt idx="209">
                        <c:v>29</c:v>
                      </c:pt>
                      <c:pt idx="210">
                        <c:v>29</c:v>
                      </c:pt>
                      <c:pt idx="211">
                        <c:v>29</c:v>
                      </c:pt>
                      <c:pt idx="212">
                        <c:v>29</c:v>
                      </c:pt>
                      <c:pt idx="213">
                        <c:v>30</c:v>
                      </c:pt>
                      <c:pt idx="214">
                        <c:v>29</c:v>
                      </c:pt>
                      <c:pt idx="215">
                        <c:v>29</c:v>
                      </c:pt>
                      <c:pt idx="216">
                        <c:v>29</c:v>
                      </c:pt>
                      <c:pt idx="217">
                        <c:v>26</c:v>
                      </c:pt>
                      <c:pt idx="218">
                        <c:v>29</c:v>
                      </c:pt>
                      <c:pt idx="219">
                        <c:v>28</c:v>
                      </c:pt>
                      <c:pt idx="220">
                        <c:v>29</c:v>
                      </c:pt>
                      <c:pt idx="221">
                        <c:v>29</c:v>
                      </c:pt>
                      <c:pt idx="222">
                        <c:v>29</c:v>
                      </c:pt>
                      <c:pt idx="223">
                        <c:v>29</c:v>
                      </c:pt>
                      <c:pt idx="224">
                        <c:v>27</c:v>
                      </c:pt>
                      <c:pt idx="225">
                        <c:v>26</c:v>
                      </c:pt>
                      <c:pt idx="226">
                        <c:v>27</c:v>
                      </c:pt>
                      <c:pt idx="227">
                        <c:v>28</c:v>
                      </c:pt>
                      <c:pt idx="228">
                        <c:v>27</c:v>
                      </c:pt>
                      <c:pt idx="229">
                        <c:v>29</c:v>
                      </c:pt>
                      <c:pt idx="230">
                        <c:v>25</c:v>
                      </c:pt>
                      <c:pt idx="231">
                        <c:v>27</c:v>
                      </c:pt>
                      <c:pt idx="232">
                        <c:v>26</c:v>
                      </c:pt>
                      <c:pt idx="233">
                        <c:v>28</c:v>
                      </c:pt>
                      <c:pt idx="234">
                        <c:v>28</c:v>
                      </c:pt>
                      <c:pt idx="235">
                        <c:v>27</c:v>
                      </c:pt>
                      <c:pt idx="236">
                        <c:v>27</c:v>
                      </c:pt>
                      <c:pt idx="237">
                        <c:v>28</c:v>
                      </c:pt>
                      <c:pt idx="238">
                        <c:v>28</c:v>
                      </c:pt>
                      <c:pt idx="239">
                        <c:v>27</c:v>
                      </c:pt>
                      <c:pt idx="240">
                        <c:v>28</c:v>
                      </c:pt>
                      <c:pt idx="241">
                        <c:v>28</c:v>
                      </c:pt>
                      <c:pt idx="242">
                        <c:v>28</c:v>
                      </c:pt>
                      <c:pt idx="243">
                        <c:v>27</c:v>
                      </c:pt>
                      <c:pt idx="244">
                        <c:v>27</c:v>
                      </c:pt>
                      <c:pt idx="245">
                        <c:v>28</c:v>
                      </c:pt>
                      <c:pt idx="246">
                        <c:v>27</c:v>
                      </c:pt>
                      <c:pt idx="247">
                        <c:v>28</c:v>
                      </c:pt>
                      <c:pt idx="248">
                        <c:v>27</c:v>
                      </c:pt>
                      <c:pt idx="249">
                        <c:v>27</c:v>
                      </c:pt>
                      <c:pt idx="250">
                        <c:v>27</c:v>
                      </c:pt>
                      <c:pt idx="251">
                        <c:v>27</c:v>
                      </c:pt>
                      <c:pt idx="252">
                        <c:v>27</c:v>
                      </c:pt>
                      <c:pt idx="253">
                        <c:v>27</c:v>
                      </c:pt>
                      <c:pt idx="254">
                        <c:v>27</c:v>
                      </c:pt>
                      <c:pt idx="255">
                        <c:v>28</c:v>
                      </c:pt>
                      <c:pt idx="256">
                        <c:v>25</c:v>
                      </c:pt>
                      <c:pt idx="257">
                        <c:v>27</c:v>
                      </c:pt>
                      <c:pt idx="258">
                        <c:v>27</c:v>
                      </c:pt>
                      <c:pt idx="259">
                        <c:v>27</c:v>
                      </c:pt>
                      <c:pt idx="260">
                        <c:v>27</c:v>
                      </c:pt>
                      <c:pt idx="261">
                        <c:v>27</c:v>
                      </c:pt>
                      <c:pt idx="262">
                        <c:v>26</c:v>
                      </c:pt>
                      <c:pt idx="263">
                        <c:v>27</c:v>
                      </c:pt>
                      <c:pt idx="264">
                        <c:v>27</c:v>
                      </c:pt>
                      <c:pt idx="265">
                        <c:v>26</c:v>
                      </c:pt>
                      <c:pt idx="266">
                        <c:v>26</c:v>
                      </c:pt>
                      <c:pt idx="267">
                        <c:v>26</c:v>
                      </c:pt>
                      <c:pt idx="268">
                        <c:v>27</c:v>
                      </c:pt>
                      <c:pt idx="269">
                        <c:v>26</c:v>
                      </c:pt>
                      <c:pt idx="270">
                        <c:v>25</c:v>
                      </c:pt>
                      <c:pt idx="271">
                        <c:v>26</c:v>
                      </c:pt>
                      <c:pt idx="272">
                        <c:v>26</c:v>
                      </c:pt>
                      <c:pt idx="273">
                        <c:v>25</c:v>
                      </c:pt>
                      <c:pt idx="274">
                        <c:v>26</c:v>
                      </c:pt>
                      <c:pt idx="275">
                        <c:v>26</c:v>
                      </c:pt>
                      <c:pt idx="276">
                        <c:v>26</c:v>
                      </c:pt>
                      <c:pt idx="277">
                        <c:v>26</c:v>
                      </c:pt>
                      <c:pt idx="278">
                        <c:v>25</c:v>
                      </c:pt>
                      <c:pt idx="279">
                        <c:v>25</c:v>
                      </c:pt>
                      <c:pt idx="280">
                        <c:v>25</c:v>
                      </c:pt>
                      <c:pt idx="281">
                        <c:v>25</c:v>
                      </c:pt>
                      <c:pt idx="282">
                        <c:v>24</c:v>
                      </c:pt>
                      <c:pt idx="283">
                        <c:v>25</c:v>
                      </c:pt>
                      <c:pt idx="284">
                        <c:v>22</c:v>
                      </c:pt>
                      <c:pt idx="285">
                        <c:v>24</c:v>
                      </c:pt>
                      <c:pt idx="286">
                        <c:v>25</c:v>
                      </c:pt>
                      <c:pt idx="287">
                        <c:v>25</c:v>
                      </c:pt>
                      <c:pt idx="288">
                        <c:v>24</c:v>
                      </c:pt>
                      <c:pt idx="289">
                        <c:v>25</c:v>
                      </c:pt>
                      <c:pt idx="290">
                        <c:v>25</c:v>
                      </c:pt>
                      <c:pt idx="291">
                        <c:v>26</c:v>
                      </c:pt>
                      <c:pt idx="292">
                        <c:v>26</c:v>
                      </c:pt>
                      <c:pt idx="293">
                        <c:v>25</c:v>
                      </c:pt>
                      <c:pt idx="294">
                        <c:v>25</c:v>
                      </c:pt>
                      <c:pt idx="295">
                        <c:v>25</c:v>
                      </c:pt>
                      <c:pt idx="296">
                        <c:v>25</c:v>
                      </c:pt>
                      <c:pt idx="297">
                        <c:v>25</c:v>
                      </c:pt>
                      <c:pt idx="298">
                        <c:v>25</c:v>
                      </c:pt>
                      <c:pt idx="299">
                        <c:v>26</c:v>
                      </c:pt>
                      <c:pt idx="300">
                        <c:v>24</c:v>
                      </c:pt>
                      <c:pt idx="301">
                        <c:v>23</c:v>
                      </c:pt>
                      <c:pt idx="302">
                        <c:v>24</c:v>
                      </c:pt>
                      <c:pt idx="303">
                        <c:v>23</c:v>
                      </c:pt>
                      <c:pt idx="304">
                        <c:v>23</c:v>
                      </c:pt>
                      <c:pt idx="305">
                        <c:v>24</c:v>
                      </c:pt>
                      <c:pt idx="306">
                        <c:v>23</c:v>
                      </c:pt>
                      <c:pt idx="307">
                        <c:v>20</c:v>
                      </c:pt>
                      <c:pt idx="308">
                        <c:v>15</c:v>
                      </c:pt>
                      <c:pt idx="309">
                        <c:v>18</c:v>
                      </c:pt>
                      <c:pt idx="310">
                        <c:v>20</c:v>
                      </c:pt>
                      <c:pt idx="311">
                        <c:v>18</c:v>
                      </c:pt>
                      <c:pt idx="312">
                        <c:v>21</c:v>
                      </c:pt>
                      <c:pt idx="313">
                        <c:v>22</c:v>
                      </c:pt>
                      <c:pt idx="314">
                        <c:v>22</c:v>
                      </c:pt>
                      <c:pt idx="315">
                        <c:v>19</c:v>
                      </c:pt>
                      <c:pt idx="316">
                        <c:v>21</c:v>
                      </c:pt>
                      <c:pt idx="317">
                        <c:v>22</c:v>
                      </c:pt>
                      <c:pt idx="318">
                        <c:v>21</c:v>
                      </c:pt>
                      <c:pt idx="319">
                        <c:v>22</c:v>
                      </c:pt>
                      <c:pt idx="320">
                        <c:v>22</c:v>
                      </c:pt>
                      <c:pt idx="321">
                        <c:v>21</c:v>
                      </c:pt>
                      <c:pt idx="322">
                        <c:v>20</c:v>
                      </c:pt>
                      <c:pt idx="323">
                        <c:v>22</c:v>
                      </c:pt>
                      <c:pt idx="324">
                        <c:v>21</c:v>
                      </c:pt>
                      <c:pt idx="325">
                        <c:v>23</c:v>
                      </c:pt>
                      <c:pt idx="326">
                        <c:v>22</c:v>
                      </c:pt>
                      <c:pt idx="327">
                        <c:v>22</c:v>
                      </c:pt>
                      <c:pt idx="328">
                        <c:v>22</c:v>
                      </c:pt>
                      <c:pt idx="329">
                        <c:v>22</c:v>
                      </c:pt>
                      <c:pt idx="330">
                        <c:v>21</c:v>
                      </c:pt>
                      <c:pt idx="331">
                        <c:v>21</c:v>
                      </c:pt>
                      <c:pt idx="332">
                        <c:v>21</c:v>
                      </c:pt>
                      <c:pt idx="333">
                        <c:v>19</c:v>
                      </c:pt>
                      <c:pt idx="334">
                        <c:v>20</c:v>
                      </c:pt>
                      <c:pt idx="335">
                        <c:v>22</c:v>
                      </c:pt>
                      <c:pt idx="336">
                        <c:v>22</c:v>
                      </c:pt>
                      <c:pt idx="337">
                        <c:v>22</c:v>
                      </c:pt>
                      <c:pt idx="338">
                        <c:v>22</c:v>
                      </c:pt>
                      <c:pt idx="339">
                        <c:v>21</c:v>
                      </c:pt>
                      <c:pt idx="340">
                        <c:v>20</c:v>
                      </c:pt>
                      <c:pt idx="341">
                        <c:v>19</c:v>
                      </c:pt>
                      <c:pt idx="342">
                        <c:v>22</c:v>
                      </c:pt>
                      <c:pt idx="343">
                        <c:v>20</c:v>
                      </c:pt>
                      <c:pt idx="344">
                        <c:v>20</c:v>
                      </c:pt>
                      <c:pt idx="345">
                        <c:v>21</c:v>
                      </c:pt>
                      <c:pt idx="346">
                        <c:v>22</c:v>
                      </c:pt>
                      <c:pt idx="347">
                        <c:v>21</c:v>
                      </c:pt>
                      <c:pt idx="348">
                        <c:v>21</c:v>
                      </c:pt>
                      <c:pt idx="349">
                        <c:v>21</c:v>
                      </c:pt>
                      <c:pt idx="350">
                        <c:v>22</c:v>
                      </c:pt>
                      <c:pt idx="351">
                        <c:v>21</c:v>
                      </c:pt>
                      <c:pt idx="352">
                        <c:v>21</c:v>
                      </c:pt>
                      <c:pt idx="353">
                        <c:v>21</c:v>
                      </c:pt>
                      <c:pt idx="354">
                        <c:v>21</c:v>
                      </c:pt>
                      <c:pt idx="355">
                        <c:v>21</c:v>
                      </c:pt>
                      <c:pt idx="356">
                        <c:v>18</c:v>
                      </c:pt>
                      <c:pt idx="357">
                        <c:v>20</c:v>
                      </c:pt>
                      <c:pt idx="358">
                        <c:v>19</c:v>
                      </c:pt>
                      <c:pt idx="359">
                        <c:v>20</c:v>
                      </c:pt>
                      <c:pt idx="360">
                        <c:v>19</c:v>
                      </c:pt>
                      <c:pt idx="361">
                        <c:v>19</c:v>
                      </c:pt>
                      <c:pt idx="362">
                        <c:v>21</c:v>
                      </c:pt>
                      <c:pt idx="363">
                        <c:v>20</c:v>
                      </c:pt>
                      <c:pt idx="364">
                        <c:v>21</c:v>
                      </c:pt>
                      <c:pt idx="365">
                        <c:v>17</c:v>
                      </c:pt>
                      <c:pt idx="366">
                        <c:v>21</c:v>
                      </c:pt>
                      <c:pt idx="367">
                        <c:v>19</c:v>
                      </c:pt>
                      <c:pt idx="368">
                        <c:v>18</c:v>
                      </c:pt>
                      <c:pt idx="369">
                        <c:v>20</c:v>
                      </c:pt>
                      <c:pt idx="370">
                        <c:v>20</c:v>
                      </c:pt>
                      <c:pt idx="371">
                        <c:v>16</c:v>
                      </c:pt>
                      <c:pt idx="372">
                        <c:v>21</c:v>
                      </c:pt>
                      <c:pt idx="373">
                        <c:v>20</c:v>
                      </c:pt>
                      <c:pt idx="374">
                        <c:v>21</c:v>
                      </c:pt>
                      <c:pt idx="375">
                        <c:v>19</c:v>
                      </c:pt>
                      <c:pt idx="376">
                        <c:v>19</c:v>
                      </c:pt>
                      <c:pt idx="377">
                        <c:v>21</c:v>
                      </c:pt>
                      <c:pt idx="378">
                        <c:v>18</c:v>
                      </c:pt>
                      <c:pt idx="379">
                        <c:v>18</c:v>
                      </c:pt>
                      <c:pt idx="380">
                        <c:v>16</c:v>
                      </c:pt>
                      <c:pt idx="381">
                        <c:v>19</c:v>
                      </c:pt>
                      <c:pt idx="382">
                        <c:v>16</c:v>
                      </c:pt>
                      <c:pt idx="383">
                        <c:v>19</c:v>
                      </c:pt>
                      <c:pt idx="384">
                        <c:v>16</c:v>
                      </c:pt>
                      <c:pt idx="385">
                        <c:v>16</c:v>
                      </c:pt>
                      <c:pt idx="386">
                        <c:v>18</c:v>
                      </c:pt>
                      <c:pt idx="387">
                        <c:v>21</c:v>
                      </c:pt>
                      <c:pt idx="388">
                        <c:v>15</c:v>
                      </c:pt>
                      <c:pt idx="389">
                        <c:v>17</c:v>
                      </c:pt>
                      <c:pt idx="390">
                        <c:v>17</c:v>
                      </c:pt>
                      <c:pt idx="391">
                        <c:v>20</c:v>
                      </c:pt>
                      <c:pt idx="392">
                        <c:v>18</c:v>
                      </c:pt>
                      <c:pt idx="393">
                        <c:v>18</c:v>
                      </c:pt>
                      <c:pt idx="394">
                        <c:v>20</c:v>
                      </c:pt>
                      <c:pt idx="395">
                        <c:v>19</c:v>
                      </c:pt>
                      <c:pt idx="396">
                        <c:v>17</c:v>
                      </c:pt>
                      <c:pt idx="397">
                        <c:v>18</c:v>
                      </c:pt>
                      <c:pt idx="398">
                        <c:v>17</c:v>
                      </c:pt>
                      <c:pt idx="399">
                        <c:v>15</c:v>
                      </c:pt>
                      <c:pt idx="400">
                        <c:v>18</c:v>
                      </c:pt>
                      <c:pt idx="401">
                        <c:v>16</c:v>
                      </c:pt>
                      <c:pt idx="402">
                        <c:v>19</c:v>
                      </c:pt>
                      <c:pt idx="403">
                        <c:v>20</c:v>
                      </c:pt>
                      <c:pt idx="404">
                        <c:v>20</c:v>
                      </c:pt>
                      <c:pt idx="405">
                        <c:v>17</c:v>
                      </c:pt>
                      <c:pt idx="406">
                        <c:v>17</c:v>
                      </c:pt>
                      <c:pt idx="407">
                        <c:v>16</c:v>
                      </c:pt>
                      <c:pt idx="408">
                        <c:v>16</c:v>
                      </c:pt>
                      <c:pt idx="409">
                        <c:v>19</c:v>
                      </c:pt>
                      <c:pt idx="410">
                        <c:v>17</c:v>
                      </c:pt>
                      <c:pt idx="411">
                        <c:v>17</c:v>
                      </c:pt>
                      <c:pt idx="412">
                        <c:v>15</c:v>
                      </c:pt>
                      <c:pt idx="413">
                        <c:v>31</c:v>
                      </c:pt>
                      <c:pt idx="414">
                        <c:v>35</c:v>
                      </c:pt>
                      <c:pt idx="415">
                        <c:v>34</c:v>
                      </c:pt>
                      <c:pt idx="416">
                        <c:v>36</c:v>
                      </c:pt>
                      <c:pt idx="417">
                        <c:v>32</c:v>
                      </c:pt>
                      <c:pt idx="418">
                        <c:v>40</c:v>
                      </c:pt>
                      <c:pt idx="419">
                        <c:v>42</c:v>
                      </c:pt>
                      <c:pt idx="420">
                        <c:v>43</c:v>
                      </c:pt>
                      <c:pt idx="421">
                        <c:v>53</c:v>
                      </c:pt>
                      <c:pt idx="422">
                        <c:v>47</c:v>
                      </c:pt>
                      <c:pt idx="423">
                        <c:v>49</c:v>
                      </c:pt>
                      <c:pt idx="424">
                        <c:v>45</c:v>
                      </c:pt>
                      <c:pt idx="425">
                        <c:v>46</c:v>
                      </c:pt>
                      <c:pt idx="426">
                        <c:v>49</c:v>
                      </c:pt>
                      <c:pt idx="427">
                        <c:v>45</c:v>
                      </c:pt>
                      <c:pt idx="428">
                        <c:v>45</c:v>
                      </c:pt>
                      <c:pt idx="429">
                        <c:v>47</c:v>
                      </c:pt>
                      <c:pt idx="430">
                        <c:v>52</c:v>
                      </c:pt>
                      <c:pt idx="431">
                        <c:v>56</c:v>
                      </c:pt>
                      <c:pt idx="432">
                        <c:v>46</c:v>
                      </c:pt>
                      <c:pt idx="433">
                        <c:v>49</c:v>
                      </c:pt>
                      <c:pt idx="434">
                        <c:v>40</c:v>
                      </c:pt>
                      <c:pt idx="435">
                        <c:v>45</c:v>
                      </c:pt>
                      <c:pt idx="436">
                        <c:v>50</c:v>
                      </c:pt>
                      <c:pt idx="437">
                        <c:v>47</c:v>
                      </c:pt>
                      <c:pt idx="438">
                        <c:v>46</c:v>
                      </c:pt>
                      <c:pt idx="439">
                        <c:v>45</c:v>
                      </c:pt>
                      <c:pt idx="440">
                        <c:v>50</c:v>
                      </c:pt>
                      <c:pt idx="441">
                        <c:v>44</c:v>
                      </c:pt>
                      <c:pt idx="442">
                        <c:v>43</c:v>
                      </c:pt>
                      <c:pt idx="443">
                        <c:v>47</c:v>
                      </c:pt>
                      <c:pt idx="444">
                        <c:v>44</c:v>
                      </c:pt>
                      <c:pt idx="445">
                        <c:v>53</c:v>
                      </c:pt>
                      <c:pt idx="446">
                        <c:v>53</c:v>
                      </c:pt>
                      <c:pt idx="447">
                        <c:v>54</c:v>
                      </c:pt>
                      <c:pt idx="448">
                        <c:v>50</c:v>
                      </c:pt>
                      <c:pt idx="449">
                        <c:v>51</c:v>
                      </c:pt>
                      <c:pt idx="450">
                        <c:v>53</c:v>
                      </c:pt>
                      <c:pt idx="451">
                        <c:v>50</c:v>
                      </c:pt>
                      <c:pt idx="452">
                        <c:v>54</c:v>
                      </c:pt>
                      <c:pt idx="453">
                        <c:v>54</c:v>
                      </c:pt>
                      <c:pt idx="454">
                        <c:v>52</c:v>
                      </c:pt>
                      <c:pt idx="455">
                        <c:v>49</c:v>
                      </c:pt>
                      <c:pt idx="456">
                        <c:v>45</c:v>
                      </c:pt>
                      <c:pt idx="457">
                        <c:v>47</c:v>
                      </c:pt>
                      <c:pt idx="458">
                        <c:v>43</c:v>
                      </c:pt>
                      <c:pt idx="459">
                        <c:v>46</c:v>
                      </c:pt>
                      <c:pt idx="460">
                        <c:v>47</c:v>
                      </c:pt>
                      <c:pt idx="461">
                        <c:v>50</c:v>
                      </c:pt>
                      <c:pt idx="462">
                        <c:v>48</c:v>
                      </c:pt>
                      <c:pt idx="463">
                        <c:v>45</c:v>
                      </c:pt>
                      <c:pt idx="464">
                        <c:v>43</c:v>
                      </c:pt>
                      <c:pt idx="465">
                        <c:v>42</c:v>
                      </c:pt>
                      <c:pt idx="466">
                        <c:v>52</c:v>
                      </c:pt>
                      <c:pt idx="467">
                        <c:v>43</c:v>
                      </c:pt>
                      <c:pt idx="468">
                        <c:v>48</c:v>
                      </c:pt>
                      <c:pt idx="469">
                        <c:v>45</c:v>
                      </c:pt>
                      <c:pt idx="470">
                        <c:v>44</c:v>
                      </c:pt>
                      <c:pt idx="471">
                        <c:v>41</c:v>
                      </c:pt>
                      <c:pt idx="472">
                        <c:v>42</c:v>
                      </c:pt>
                      <c:pt idx="473">
                        <c:v>41</c:v>
                      </c:pt>
                      <c:pt idx="474">
                        <c:v>41</c:v>
                      </c:pt>
                      <c:pt idx="475">
                        <c:v>42</c:v>
                      </c:pt>
                      <c:pt idx="476">
                        <c:v>43</c:v>
                      </c:pt>
                      <c:pt idx="477">
                        <c:v>50</c:v>
                      </c:pt>
                      <c:pt idx="478">
                        <c:v>49</c:v>
                      </c:pt>
                      <c:pt idx="479">
                        <c:v>51</c:v>
                      </c:pt>
                      <c:pt idx="480">
                        <c:v>50</c:v>
                      </c:pt>
                      <c:pt idx="481">
                        <c:v>45</c:v>
                      </c:pt>
                      <c:pt idx="482">
                        <c:v>43</c:v>
                      </c:pt>
                      <c:pt idx="483">
                        <c:v>43</c:v>
                      </c:pt>
                      <c:pt idx="484">
                        <c:v>43</c:v>
                      </c:pt>
                      <c:pt idx="485">
                        <c:v>44</c:v>
                      </c:pt>
                      <c:pt idx="486">
                        <c:v>44</c:v>
                      </c:pt>
                      <c:pt idx="487">
                        <c:v>42</c:v>
                      </c:pt>
                      <c:pt idx="488">
                        <c:v>51</c:v>
                      </c:pt>
                      <c:pt idx="489">
                        <c:v>44</c:v>
                      </c:pt>
                      <c:pt idx="490">
                        <c:v>46</c:v>
                      </c:pt>
                      <c:pt idx="491">
                        <c:v>49</c:v>
                      </c:pt>
                      <c:pt idx="492">
                        <c:v>51</c:v>
                      </c:pt>
                      <c:pt idx="493">
                        <c:v>44</c:v>
                      </c:pt>
                      <c:pt idx="494">
                        <c:v>41</c:v>
                      </c:pt>
                      <c:pt idx="495">
                        <c:v>48</c:v>
                      </c:pt>
                      <c:pt idx="496">
                        <c:v>51</c:v>
                      </c:pt>
                      <c:pt idx="497">
                        <c:v>46</c:v>
                      </c:pt>
                      <c:pt idx="498">
                        <c:v>43</c:v>
                      </c:pt>
                    </c:numCache>
                  </c:numRef>
                </c:val>
                <c:smooth val="0"/>
                <c:extLst>
                  <c:ext xmlns:c16="http://schemas.microsoft.com/office/drawing/2014/chart" uri="{C3380CC4-5D6E-409C-BE32-E72D297353CC}">
                    <c16:uniqueId val="{00000001-109E-49EF-A6B6-74D8CBDC8B75}"/>
                  </c:ext>
                </c:extLst>
              </c15:ser>
            </c15:filteredLineSeries>
            <c15:filteredLineSeries>
              <c15:ser>
                <c:idx val="1"/>
                <c:order val="1"/>
                <c:tx>
                  <c:v>CPU</c:v>
                </c:tx>
                <c:spPr>
                  <a:ln w="28575" cap="rnd">
                    <a:solidFill>
                      <a:schemeClr val="accent2"/>
                    </a:solidFill>
                    <a:round/>
                  </a:ln>
                  <a:effectLst/>
                </c:spPr>
                <c:marker>
                  <c:symbol val="none"/>
                </c:marker>
                <c:val>
                  <c:numRef>
                    <c:extLst xmlns:c15="http://schemas.microsoft.com/office/drawing/2012/chart">
                      <c:ext xmlns:c15="http://schemas.microsoft.com/office/drawing/2012/chart" uri="{02D57815-91ED-43cb-92C2-25804820EDAC}">
                        <c15:formulaRef>
                          <c15:sqref>CLang0001!$I$18:$I$516</c15:sqref>
                        </c15:formulaRef>
                      </c:ext>
                    </c:extLst>
                    <c:numCache>
                      <c:formatCode>General</c:formatCode>
                      <c:ptCount val="499"/>
                      <c:pt idx="0">
                        <c:v>25.594999999999999</c:v>
                      </c:pt>
                      <c:pt idx="1">
                        <c:v>24.065999999999999</c:v>
                      </c:pt>
                      <c:pt idx="2">
                        <c:v>7.617</c:v>
                      </c:pt>
                      <c:pt idx="3">
                        <c:v>7.617</c:v>
                      </c:pt>
                      <c:pt idx="4">
                        <c:v>18.75</c:v>
                      </c:pt>
                      <c:pt idx="5">
                        <c:v>15.647</c:v>
                      </c:pt>
                      <c:pt idx="6">
                        <c:v>16.015999999999998</c:v>
                      </c:pt>
                      <c:pt idx="7">
                        <c:v>18.876000000000001</c:v>
                      </c:pt>
                      <c:pt idx="8">
                        <c:v>16.039000000000001</c:v>
                      </c:pt>
                      <c:pt idx="9">
                        <c:v>16.602</c:v>
                      </c:pt>
                      <c:pt idx="10">
                        <c:v>12.5</c:v>
                      </c:pt>
                      <c:pt idx="11">
                        <c:v>21.76</c:v>
                      </c:pt>
                      <c:pt idx="12">
                        <c:v>22.265999999999998</c:v>
                      </c:pt>
                      <c:pt idx="13">
                        <c:v>24.219000000000001</c:v>
                      </c:pt>
                      <c:pt idx="14">
                        <c:v>22.852</c:v>
                      </c:pt>
                      <c:pt idx="15">
                        <c:v>26.172000000000001</c:v>
                      </c:pt>
                      <c:pt idx="16">
                        <c:v>21.484000000000002</c:v>
                      </c:pt>
                      <c:pt idx="17">
                        <c:v>13.672000000000001</c:v>
                      </c:pt>
                      <c:pt idx="18">
                        <c:v>5.6639999999999997</c:v>
                      </c:pt>
                      <c:pt idx="19">
                        <c:v>19.727</c:v>
                      </c:pt>
                      <c:pt idx="20">
                        <c:v>20.312999999999999</c:v>
                      </c:pt>
                      <c:pt idx="21">
                        <c:v>20.117000000000001</c:v>
                      </c:pt>
                      <c:pt idx="22">
                        <c:v>20.312999999999999</c:v>
                      </c:pt>
                      <c:pt idx="23">
                        <c:v>21.289000000000001</c:v>
                      </c:pt>
                      <c:pt idx="24">
                        <c:v>19.611999999999998</c:v>
                      </c:pt>
                      <c:pt idx="25">
                        <c:v>20.702999999999999</c:v>
                      </c:pt>
                      <c:pt idx="26">
                        <c:v>19.335999999999999</c:v>
                      </c:pt>
                      <c:pt idx="27">
                        <c:v>19.530999999999999</c:v>
                      </c:pt>
                      <c:pt idx="28">
                        <c:v>19.727</c:v>
                      </c:pt>
                      <c:pt idx="29">
                        <c:v>21.289000000000001</c:v>
                      </c:pt>
                      <c:pt idx="30">
                        <c:v>20.898</c:v>
                      </c:pt>
                      <c:pt idx="31">
                        <c:v>18.75</c:v>
                      </c:pt>
                      <c:pt idx="32">
                        <c:v>20.507999999999999</c:v>
                      </c:pt>
                      <c:pt idx="33">
                        <c:v>20.117000000000001</c:v>
                      </c:pt>
                      <c:pt idx="34">
                        <c:v>20.507999999999999</c:v>
                      </c:pt>
                      <c:pt idx="35">
                        <c:v>19.922000000000001</c:v>
                      </c:pt>
                      <c:pt idx="36">
                        <c:v>21.484000000000002</c:v>
                      </c:pt>
                      <c:pt idx="37">
                        <c:v>18.359000000000002</c:v>
                      </c:pt>
                      <c:pt idx="38">
                        <c:v>18.164000000000001</c:v>
                      </c:pt>
                      <c:pt idx="39">
                        <c:v>21.094000000000001</c:v>
                      </c:pt>
                      <c:pt idx="40">
                        <c:v>18.555</c:v>
                      </c:pt>
                      <c:pt idx="41">
                        <c:v>17.969000000000001</c:v>
                      </c:pt>
                      <c:pt idx="42">
                        <c:v>18.75</c:v>
                      </c:pt>
                      <c:pt idx="43">
                        <c:v>18.945</c:v>
                      </c:pt>
                      <c:pt idx="44">
                        <c:v>18.555</c:v>
                      </c:pt>
                      <c:pt idx="45">
                        <c:v>18.945</c:v>
                      </c:pt>
                      <c:pt idx="46">
                        <c:v>18.555</c:v>
                      </c:pt>
                      <c:pt idx="47">
                        <c:v>19.530999999999999</c:v>
                      </c:pt>
                      <c:pt idx="48">
                        <c:v>18.164000000000001</c:v>
                      </c:pt>
                      <c:pt idx="49">
                        <c:v>18.359000000000002</c:v>
                      </c:pt>
                      <c:pt idx="50">
                        <c:v>19.530999999999999</c:v>
                      </c:pt>
                      <c:pt idx="51">
                        <c:v>19.140999999999998</c:v>
                      </c:pt>
                      <c:pt idx="52">
                        <c:v>19.140999999999998</c:v>
                      </c:pt>
                      <c:pt idx="53">
                        <c:v>18.359000000000002</c:v>
                      </c:pt>
                      <c:pt idx="54">
                        <c:v>21.289000000000001</c:v>
                      </c:pt>
                      <c:pt idx="55">
                        <c:v>18.164000000000001</c:v>
                      </c:pt>
                      <c:pt idx="56">
                        <c:v>19.335999999999999</c:v>
                      </c:pt>
                      <c:pt idx="57">
                        <c:v>18.75</c:v>
                      </c:pt>
                      <c:pt idx="58">
                        <c:v>20.117000000000001</c:v>
                      </c:pt>
                      <c:pt idx="59">
                        <c:v>19.645</c:v>
                      </c:pt>
                      <c:pt idx="60">
                        <c:v>22.655999999999999</c:v>
                      </c:pt>
                      <c:pt idx="61">
                        <c:v>19.727</c:v>
                      </c:pt>
                      <c:pt idx="62">
                        <c:v>20.117000000000001</c:v>
                      </c:pt>
                      <c:pt idx="63">
                        <c:v>18.945</c:v>
                      </c:pt>
                      <c:pt idx="64">
                        <c:v>21.68</c:v>
                      </c:pt>
                      <c:pt idx="65">
                        <c:v>21.484000000000002</c:v>
                      </c:pt>
                      <c:pt idx="66">
                        <c:v>19.140999999999998</c:v>
                      </c:pt>
                      <c:pt idx="67">
                        <c:v>21.289000000000001</c:v>
                      </c:pt>
                      <c:pt idx="68">
                        <c:v>21.484000000000002</c:v>
                      </c:pt>
                      <c:pt idx="69">
                        <c:v>18.945</c:v>
                      </c:pt>
                      <c:pt idx="70">
                        <c:v>19.727</c:v>
                      </c:pt>
                      <c:pt idx="71">
                        <c:v>27.539000000000001</c:v>
                      </c:pt>
                      <c:pt idx="72">
                        <c:v>19.140999999999998</c:v>
                      </c:pt>
                      <c:pt idx="73">
                        <c:v>19.530999999999999</c:v>
                      </c:pt>
                      <c:pt idx="74">
                        <c:v>17.773</c:v>
                      </c:pt>
                      <c:pt idx="75">
                        <c:v>17.969000000000001</c:v>
                      </c:pt>
                      <c:pt idx="76">
                        <c:v>18.555</c:v>
                      </c:pt>
                      <c:pt idx="77">
                        <c:v>18.164000000000001</c:v>
                      </c:pt>
                      <c:pt idx="78">
                        <c:v>18.359000000000002</c:v>
                      </c:pt>
                      <c:pt idx="79">
                        <c:v>18.75</c:v>
                      </c:pt>
                      <c:pt idx="80">
                        <c:v>20.117000000000001</c:v>
                      </c:pt>
                      <c:pt idx="81">
                        <c:v>18.945</c:v>
                      </c:pt>
                      <c:pt idx="82">
                        <c:v>17.577999999999999</c:v>
                      </c:pt>
                      <c:pt idx="83">
                        <c:v>19.335999999999999</c:v>
                      </c:pt>
                      <c:pt idx="84">
                        <c:v>19.530999999999999</c:v>
                      </c:pt>
                      <c:pt idx="85">
                        <c:v>18.222999999999999</c:v>
                      </c:pt>
                      <c:pt idx="86">
                        <c:v>19.140999999999998</c:v>
                      </c:pt>
                      <c:pt idx="87">
                        <c:v>16.602</c:v>
                      </c:pt>
                      <c:pt idx="88">
                        <c:v>17.382999999999999</c:v>
                      </c:pt>
                      <c:pt idx="89">
                        <c:v>18.75</c:v>
                      </c:pt>
                      <c:pt idx="90">
                        <c:v>17.577999999999999</c:v>
                      </c:pt>
                      <c:pt idx="91">
                        <c:v>18.555</c:v>
                      </c:pt>
                      <c:pt idx="92">
                        <c:v>18.555</c:v>
                      </c:pt>
                      <c:pt idx="93">
                        <c:v>18.945</c:v>
                      </c:pt>
                      <c:pt idx="94">
                        <c:v>19.335999999999999</c:v>
                      </c:pt>
                      <c:pt idx="95">
                        <c:v>17.773</c:v>
                      </c:pt>
                      <c:pt idx="96">
                        <c:v>20.702999999999999</c:v>
                      </c:pt>
                      <c:pt idx="97">
                        <c:v>18.75</c:v>
                      </c:pt>
                      <c:pt idx="98">
                        <c:v>17.773</c:v>
                      </c:pt>
                      <c:pt idx="99">
                        <c:v>18.164000000000001</c:v>
                      </c:pt>
                      <c:pt idx="100">
                        <c:v>18.164000000000001</c:v>
                      </c:pt>
                      <c:pt idx="101">
                        <c:v>20.898</c:v>
                      </c:pt>
                      <c:pt idx="102">
                        <c:v>18.555</c:v>
                      </c:pt>
                      <c:pt idx="103">
                        <c:v>17.969000000000001</c:v>
                      </c:pt>
                      <c:pt idx="104">
                        <c:v>20.702999999999999</c:v>
                      </c:pt>
                      <c:pt idx="105">
                        <c:v>19.530999999999999</c:v>
                      </c:pt>
                      <c:pt idx="106">
                        <c:v>17.577999999999999</c:v>
                      </c:pt>
                      <c:pt idx="107">
                        <c:v>19.335999999999999</c:v>
                      </c:pt>
                      <c:pt idx="108">
                        <c:v>18.75</c:v>
                      </c:pt>
                      <c:pt idx="109">
                        <c:v>19.727</c:v>
                      </c:pt>
                      <c:pt idx="110">
                        <c:v>18.75</c:v>
                      </c:pt>
                      <c:pt idx="111">
                        <c:v>31.25</c:v>
                      </c:pt>
                      <c:pt idx="112">
                        <c:v>25.195</c:v>
                      </c:pt>
                      <c:pt idx="113">
                        <c:v>17.773</c:v>
                      </c:pt>
                      <c:pt idx="114">
                        <c:v>20.312999999999999</c:v>
                      </c:pt>
                      <c:pt idx="115">
                        <c:v>18.75</c:v>
                      </c:pt>
                      <c:pt idx="116">
                        <c:v>18.945</c:v>
                      </c:pt>
                      <c:pt idx="117">
                        <c:v>18.492000000000001</c:v>
                      </c:pt>
                      <c:pt idx="118">
                        <c:v>18.75</c:v>
                      </c:pt>
                      <c:pt idx="119">
                        <c:v>19.922000000000001</c:v>
                      </c:pt>
                      <c:pt idx="120">
                        <c:v>18.555</c:v>
                      </c:pt>
                      <c:pt idx="121">
                        <c:v>19.922000000000001</c:v>
                      </c:pt>
                      <c:pt idx="122">
                        <c:v>16.602</c:v>
                      </c:pt>
                      <c:pt idx="123">
                        <c:v>18.555</c:v>
                      </c:pt>
                      <c:pt idx="124">
                        <c:v>18.75</c:v>
                      </c:pt>
                      <c:pt idx="125">
                        <c:v>17.969000000000001</c:v>
                      </c:pt>
                      <c:pt idx="126">
                        <c:v>20.312999999999999</c:v>
                      </c:pt>
                      <c:pt idx="127">
                        <c:v>19.335999999999999</c:v>
                      </c:pt>
                      <c:pt idx="128">
                        <c:v>18.945</c:v>
                      </c:pt>
                      <c:pt idx="129">
                        <c:v>18.75</c:v>
                      </c:pt>
                      <c:pt idx="130">
                        <c:v>18.555</c:v>
                      </c:pt>
                      <c:pt idx="131">
                        <c:v>17.773</c:v>
                      </c:pt>
                      <c:pt idx="132">
                        <c:v>18.555</c:v>
                      </c:pt>
                      <c:pt idx="133">
                        <c:v>19.727</c:v>
                      </c:pt>
                      <c:pt idx="134">
                        <c:v>19.335999999999999</c:v>
                      </c:pt>
                      <c:pt idx="135">
                        <c:v>18.75</c:v>
                      </c:pt>
                      <c:pt idx="136">
                        <c:v>18.75</c:v>
                      </c:pt>
                      <c:pt idx="137">
                        <c:v>18.359000000000002</c:v>
                      </c:pt>
                      <c:pt idx="138">
                        <c:v>18.75</c:v>
                      </c:pt>
                      <c:pt idx="139">
                        <c:v>17.036999999999999</c:v>
                      </c:pt>
                      <c:pt idx="140">
                        <c:v>18.945</c:v>
                      </c:pt>
                      <c:pt idx="141">
                        <c:v>18.75</c:v>
                      </c:pt>
                      <c:pt idx="142">
                        <c:v>18.164000000000001</c:v>
                      </c:pt>
                      <c:pt idx="143">
                        <c:v>19.727</c:v>
                      </c:pt>
                      <c:pt idx="144">
                        <c:v>19.140999999999998</c:v>
                      </c:pt>
                      <c:pt idx="145">
                        <c:v>18.359000000000002</c:v>
                      </c:pt>
                      <c:pt idx="146">
                        <c:v>18.555</c:v>
                      </c:pt>
                      <c:pt idx="147">
                        <c:v>17.969000000000001</c:v>
                      </c:pt>
                      <c:pt idx="148">
                        <c:v>18.555</c:v>
                      </c:pt>
                      <c:pt idx="149">
                        <c:v>19.335999999999999</c:v>
                      </c:pt>
                      <c:pt idx="150">
                        <c:v>17.577999999999999</c:v>
                      </c:pt>
                      <c:pt idx="151">
                        <c:v>20.702999999999999</c:v>
                      </c:pt>
                      <c:pt idx="152">
                        <c:v>20.702999999999999</c:v>
                      </c:pt>
                      <c:pt idx="153">
                        <c:v>18.75</c:v>
                      </c:pt>
                      <c:pt idx="154">
                        <c:v>17.969000000000001</c:v>
                      </c:pt>
                      <c:pt idx="155">
                        <c:v>17.773</c:v>
                      </c:pt>
                      <c:pt idx="156">
                        <c:v>20.312999999999999</c:v>
                      </c:pt>
                      <c:pt idx="157">
                        <c:v>17.187999999999999</c:v>
                      </c:pt>
                      <c:pt idx="158">
                        <c:v>18.164000000000001</c:v>
                      </c:pt>
                      <c:pt idx="159">
                        <c:v>18.359000000000002</c:v>
                      </c:pt>
                      <c:pt idx="160">
                        <c:v>18.359000000000002</c:v>
                      </c:pt>
                      <c:pt idx="161">
                        <c:v>17.382999999999999</c:v>
                      </c:pt>
                      <c:pt idx="162">
                        <c:v>18.75</c:v>
                      </c:pt>
                      <c:pt idx="163">
                        <c:v>17.382999999999999</c:v>
                      </c:pt>
                      <c:pt idx="164">
                        <c:v>18.164000000000001</c:v>
                      </c:pt>
                      <c:pt idx="165">
                        <c:v>17.577999999999999</c:v>
                      </c:pt>
                      <c:pt idx="166">
                        <c:v>17.382999999999999</c:v>
                      </c:pt>
                      <c:pt idx="167">
                        <c:v>19.530999999999999</c:v>
                      </c:pt>
                      <c:pt idx="168">
                        <c:v>18.359000000000002</c:v>
                      </c:pt>
                      <c:pt idx="169">
                        <c:v>16.015999999999998</c:v>
                      </c:pt>
                      <c:pt idx="170">
                        <c:v>19.140999999999998</c:v>
                      </c:pt>
                      <c:pt idx="171">
                        <c:v>18.876000000000001</c:v>
                      </c:pt>
                      <c:pt idx="172">
                        <c:v>17.187999999999999</c:v>
                      </c:pt>
                      <c:pt idx="173">
                        <c:v>18.164000000000001</c:v>
                      </c:pt>
                      <c:pt idx="174">
                        <c:v>16.602</c:v>
                      </c:pt>
                      <c:pt idx="175">
                        <c:v>18.359000000000002</c:v>
                      </c:pt>
                      <c:pt idx="176">
                        <c:v>17.577999999999999</c:v>
                      </c:pt>
                      <c:pt idx="177">
                        <c:v>17.969000000000001</c:v>
                      </c:pt>
                      <c:pt idx="178">
                        <c:v>17.382999999999999</c:v>
                      </c:pt>
                      <c:pt idx="179">
                        <c:v>17.773</c:v>
                      </c:pt>
                      <c:pt idx="180">
                        <c:v>19.335999999999999</c:v>
                      </c:pt>
                      <c:pt idx="181">
                        <c:v>18.945</c:v>
                      </c:pt>
                      <c:pt idx="182">
                        <c:v>18.945</c:v>
                      </c:pt>
                      <c:pt idx="183">
                        <c:v>19.727</c:v>
                      </c:pt>
                      <c:pt idx="184">
                        <c:v>17.382999999999999</c:v>
                      </c:pt>
                      <c:pt idx="185">
                        <c:v>19.727</c:v>
                      </c:pt>
                      <c:pt idx="186">
                        <c:v>17.773</c:v>
                      </c:pt>
                      <c:pt idx="187">
                        <c:v>15.82</c:v>
                      </c:pt>
                      <c:pt idx="188">
                        <c:v>16.992000000000001</c:v>
                      </c:pt>
                      <c:pt idx="189">
                        <c:v>17.382999999999999</c:v>
                      </c:pt>
                      <c:pt idx="190">
                        <c:v>18.359000000000002</c:v>
                      </c:pt>
                      <c:pt idx="191">
                        <c:v>17.773</c:v>
                      </c:pt>
                      <c:pt idx="192">
                        <c:v>18.555</c:v>
                      </c:pt>
                      <c:pt idx="193">
                        <c:v>17.773</c:v>
                      </c:pt>
                      <c:pt idx="194">
                        <c:v>16.992000000000001</c:v>
                      </c:pt>
                      <c:pt idx="195">
                        <c:v>18.555</c:v>
                      </c:pt>
                      <c:pt idx="196">
                        <c:v>17.382999999999999</c:v>
                      </c:pt>
                      <c:pt idx="197">
                        <c:v>18.555</c:v>
                      </c:pt>
                      <c:pt idx="198">
                        <c:v>18.164000000000001</c:v>
                      </c:pt>
                      <c:pt idx="199">
                        <c:v>16.797000000000001</c:v>
                      </c:pt>
                      <c:pt idx="200">
                        <c:v>18.945</c:v>
                      </c:pt>
                      <c:pt idx="201">
                        <c:v>19.140999999999998</c:v>
                      </c:pt>
                      <c:pt idx="202">
                        <c:v>16.797000000000001</c:v>
                      </c:pt>
                      <c:pt idx="203">
                        <c:v>18.164000000000001</c:v>
                      </c:pt>
                      <c:pt idx="204">
                        <c:v>17.577999999999999</c:v>
                      </c:pt>
                      <c:pt idx="205">
                        <c:v>17.187999999999999</c:v>
                      </c:pt>
                      <c:pt idx="206">
                        <c:v>16.044</c:v>
                      </c:pt>
                      <c:pt idx="207">
                        <c:v>17.187999999999999</c:v>
                      </c:pt>
                      <c:pt idx="208">
                        <c:v>18.75</c:v>
                      </c:pt>
                      <c:pt idx="209">
                        <c:v>17.969000000000001</c:v>
                      </c:pt>
                      <c:pt idx="210">
                        <c:v>18.75</c:v>
                      </c:pt>
                      <c:pt idx="211">
                        <c:v>16.602</c:v>
                      </c:pt>
                      <c:pt idx="212">
                        <c:v>17.577999999999999</c:v>
                      </c:pt>
                      <c:pt idx="213">
                        <c:v>17.577999999999999</c:v>
                      </c:pt>
                      <c:pt idx="214">
                        <c:v>18.164000000000001</c:v>
                      </c:pt>
                      <c:pt idx="215">
                        <c:v>17.773</c:v>
                      </c:pt>
                      <c:pt idx="216">
                        <c:v>17.382999999999999</c:v>
                      </c:pt>
                      <c:pt idx="217">
                        <c:v>17.773</c:v>
                      </c:pt>
                      <c:pt idx="218">
                        <c:v>16.405999999999999</c:v>
                      </c:pt>
                      <c:pt idx="219">
                        <c:v>18.555</c:v>
                      </c:pt>
                      <c:pt idx="220">
                        <c:v>19.922000000000001</c:v>
                      </c:pt>
                      <c:pt idx="221">
                        <c:v>17.187999999999999</c:v>
                      </c:pt>
                      <c:pt idx="222">
                        <c:v>16.992000000000001</c:v>
                      </c:pt>
                      <c:pt idx="223">
                        <c:v>17.969000000000001</c:v>
                      </c:pt>
                      <c:pt idx="224">
                        <c:v>16.992000000000001</c:v>
                      </c:pt>
                      <c:pt idx="225">
                        <c:v>17.187999999999999</c:v>
                      </c:pt>
                      <c:pt idx="226">
                        <c:v>17.382999999999999</c:v>
                      </c:pt>
                      <c:pt idx="227">
                        <c:v>19.335999999999999</c:v>
                      </c:pt>
                      <c:pt idx="228">
                        <c:v>18.945</c:v>
                      </c:pt>
                      <c:pt idx="229">
                        <c:v>17.187999999999999</c:v>
                      </c:pt>
                      <c:pt idx="230">
                        <c:v>17.773</c:v>
                      </c:pt>
                      <c:pt idx="231">
                        <c:v>17.577999999999999</c:v>
                      </c:pt>
                      <c:pt idx="232">
                        <c:v>18.359000000000002</c:v>
                      </c:pt>
                      <c:pt idx="233">
                        <c:v>15.625</c:v>
                      </c:pt>
                      <c:pt idx="234">
                        <c:v>17.773</c:v>
                      </c:pt>
                      <c:pt idx="235">
                        <c:v>16.797000000000001</c:v>
                      </c:pt>
                      <c:pt idx="236">
                        <c:v>17.187999999999999</c:v>
                      </c:pt>
                      <c:pt idx="237">
                        <c:v>15.82</c:v>
                      </c:pt>
                      <c:pt idx="238">
                        <c:v>18.298999999999999</c:v>
                      </c:pt>
                      <c:pt idx="239">
                        <c:v>17.773</c:v>
                      </c:pt>
                      <c:pt idx="240">
                        <c:v>17.773</c:v>
                      </c:pt>
                      <c:pt idx="241">
                        <c:v>17.382999999999999</c:v>
                      </c:pt>
                      <c:pt idx="242">
                        <c:v>17.577999999999999</c:v>
                      </c:pt>
                      <c:pt idx="243">
                        <c:v>16.992000000000001</c:v>
                      </c:pt>
                      <c:pt idx="244">
                        <c:v>17.773</c:v>
                      </c:pt>
                      <c:pt idx="245">
                        <c:v>18.555</c:v>
                      </c:pt>
                      <c:pt idx="246">
                        <c:v>17.187999999999999</c:v>
                      </c:pt>
                      <c:pt idx="247">
                        <c:v>15.82</c:v>
                      </c:pt>
                      <c:pt idx="248">
                        <c:v>17.773</c:v>
                      </c:pt>
                      <c:pt idx="249">
                        <c:v>16.992000000000001</c:v>
                      </c:pt>
                      <c:pt idx="250">
                        <c:v>19.335999999999999</c:v>
                      </c:pt>
                      <c:pt idx="251">
                        <c:v>17.187999999999999</c:v>
                      </c:pt>
                      <c:pt idx="252">
                        <c:v>17.382999999999999</c:v>
                      </c:pt>
                      <c:pt idx="253">
                        <c:v>17.577999999999999</c:v>
                      </c:pt>
                      <c:pt idx="254">
                        <c:v>17.969000000000001</c:v>
                      </c:pt>
                      <c:pt idx="255">
                        <c:v>16.602</c:v>
                      </c:pt>
                      <c:pt idx="256">
                        <c:v>15.82</c:v>
                      </c:pt>
                      <c:pt idx="257">
                        <c:v>18.359000000000002</c:v>
                      </c:pt>
                      <c:pt idx="258">
                        <c:v>17.187999999999999</c:v>
                      </c:pt>
                      <c:pt idx="259">
                        <c:v>16.210999999999999</c:v>
                      </c:pt>
                      <c:pt idx="260">
                        <c:v>18.359000000000002</c:v>
                      </c:pt>
                      <c:pt idx="261">
                        <c:v>16.210999999999999</c:v>
                      </c:pt>
                      <c:pt idx="262">
                        <c:v>17.187999999999999</c:v>
                      </c:pt>
                      <c:pt idx="263">
                        <c:v>18.555</c:v>
                      </c:pt>
                      <c:pt idx="264">
                        <c:v>16.992000000000001</c:v>
                      </c:pt>
                      <c:pt idx="265">
                        <c:v>17.773</c:v>
                      </c:pt>
                      <c:pt idx="266">
                        <c:v>17.187999999999999</c:v>
                      </c:pt>
                      <c:pt idx="267">
                        <c:v>17.773</c:v>
                      </c:pt>
                      <c:pt idx="268">
                        <c:v>18.164000000000001</c:v>
                      </c:pt>
                      <c:pt idx="269">
                        <c:v>17.577999999999999</c:v>
                      </c:pt>
                      <c:pt idx="270">
                        <c:v>18.555</c:v>
                      </c:pt>
                      <c:pt idx="271">
                        <c:v>18.945</c:v>
                      </c:pt>
                      <c:pt idx="272">
                        <c:v>16.602</c:v>
                      </c:pt>
                      <c:pt idx="273">
                        <c:v>19.419</c:v>
                      </c:pt>
                      <c:pt idx="274">
                        <c:v>17.577999999999999</c:v>
                      </c:pt>
                      <c:pt idx="275">
                        <c:v>16.210999999999999</c:v>
                      </c:pt>
                      <c:pt idx="276">
                        <c:v>18.945</c:v>
                      </c:pt>
                      <c:pt idx="277">
                        <c:v>19.335999999999999</c:v>
                      </c:pt>
                      <c:pt idx="278">
                        <c:v>16.210999999999999</c:v>
                      </c:pt>
                      <c:pt idx="279">
                        <c:v>20.898</c:v>
                      </c:pt>
                      <c:pt idx="280">
                        <c:v>19.335999999999999</c:v>
                      </c:pt>
                      <c:pt idx="281">
                        <c:v>18.164000000000001</c:v>
                      </c:pt>
                      <c:pt idx="282">
                        <c:v>17.382999999999999</c:v>
                      </c:pt>
                      <c:pt idx="283">
                        <c:v>16.797000000000001</c:v>
                      </c:pt>
                      <c:pt idx="284">
                        <c:v>18.164000000000001</c:v>
                      </c:pt>
                      <c:pt idx="285">
                        <c:v>17.969000000000001</c:v>
                      </c:pt>
                      <c:pt idx="286">
                        <c:v>17.773</c:v>
                      </c:pt>
                      <c:pt idx="287">
                        <c:v>18.164000000000001</c:v>
                      </c:pt>
                      <c:pt idx="288">
                        <c:v>17.969000000000001</c:v>
                      </c:pt>
                      <c:pt idx="289">
                        <c:v>16.797000000000001</c:v>
                      </c:pt>
                      <c:pt idx="290">
                        <c:v>17.577999999999999</c:v>
                      </c:pt>
                      <c:pt idx="291">
                        <c:v>17.187999999999999</c:v>
                      </c:pt>
                      <c:pt idx="292">
                        <c:v>18.555</c:v>
                      </c:pt>
                      <c:pt idx="293">
                        <c:v>17.382999999999999</c:v>
                      </c:pt>
                      <c:pt idx="294">
                        <c:v>17.577999999999999</c:v>
                      </c:pt>
                      <c:pt idx="295">
                        <c:v>17.382999999999999</c:v>
                      </c:pt>
                      <c:pt idx="296">
                        <c:v>17.773</c:v>
                      </c:pt>
                      <c:pt idx="297">
                        <c:v>16.405999999999999</c:v>
                      </c:pt>
                      <c:pt idx="298">
                        <c:v>18.164000000000001</c:v>
                      </c:pt>
                      <c:pt idx="299">
                        <c:v>16.797000000000001</c:v>
                      </c:pt>
                      <c:pt idx="300">
                        <c:v>17.187999999999999</c:v>
                      </c:pt>
                      <c:pt idx="301">
                        <c:v>15.82</c:v>
                      </c:pt>
                      <c:pt idx="302">
                        <c:v>16.210999999999999</c:v>
                      </c:pt>
                      <c:pt idx="303">
                        <c:v>18.164000000000001</c:v>
                      </c:pt>
                      <c:pt idx="304">
                        <c:v>18.106999999999999</c:v>
                      </c:pt>
                      <c:pt idx="305">
                        <c:v>16.602</c:v>
                      </c:pt>
                      <c:pt idx="306">
                        <c:v>19.335999999999999</c:v>
                      </c:pt>
                      <c:pt idx="307">
                        <c:v>28.905999999999999</c:v>
                      </c:pt>
                      <c:pt idx="308">
                        <c:v>44.530999999999999</c:v>
                      </c:pt>
                      <c:pt idx="309">
                        <c:v>48.633000000000003</c:v>
                      </c:pt>
                      <c:pt idx="310">
                        <c:v>38.866999999999997</c:v>
                      </c:pt>
                      <c:pt idx="311">
                        <c:v>42.773000000000003</c:v>
                      </c:pt>
                      <c:pt idx="312">
                        <c:v>37.695</c:v>
                      </c:pt>
                      <c:pt idx="313">
                        <c:v>25.977</c:v>
                      </c:pt>
                      <c:pt idx="314">
                        <c:v>24.971</c:v>
                      </c:pt>
                      <c:pt idx="315">
                        <c:v>23.242000000000001</c:v>
                      </c:pt>
                      <c:pt idx="316">
                        <c:v>25.977</c:v>
                      </c:pt>
                      <c:pt idx="317">
                        <c:v>27.93</c:v>
                      </c:pt>
                      <c:pt idx="318">
                        <c:v>24.805</c:v>
                      </c:pt>
                      <c:pt idx="319">
                        <c:v>24.219000000000001</c:v>
                      </c:pt>
                      <c:pt idx="320">
                        <c:v>28.125</c:v>
                      </c:pt>
                      <c:pt idx="321">
                        <c:v>29.687999999999999</c:v>
                      </c:pt>
                      <c:pt idx="322">
                        <c:v>35.741999999999997</c:v>
                      </c:pt>
                      <c:pt idx="323">
                        <c:v>23.827999999999999</c:v>
                      </c:pt>
                      <c:pt idx="324">
                        <c:v>22.07</c:v>
                      </c:pt>
                      <c:pt idx="325">
                        <c:v>20.702999999999999</c:v>
                      </c:pt>
                      <c:pt idx="326">
                        <c:v>20.312999999999999</c:v>
                      </c:pt>
                      <c:pt idx="327">
                        <c:v>21.289000000000001</c:v>
                      </c:pt>
                      <c:pt idx="328">
                        <c:v>18.555</c:v>
                      </c:pt>
                      <c:pt idx="329">
                        <c:v>20.507999999999999</c:v>
                      </c:pt>
                      <c:pt idx="330">
                        <c:v>22.852</c:v>
                      </c:pt>
                      <c:pt idx="331">
                        <c:v>20.117000000000001</c:v>
                      </c:pt>
                      <c:pt idx="332">
                        <c:v>20.117000000000001</c:v>
                      </c:pt>
                      <c:pt idx="333">
                        <c:v>19.922000000000001</c:v>
                      </c:pt>
                      <c:pt idx="334">
                        <c:v>20.702999999999999</c:v>
                      </c:pt>
                      <c:pt idx="335">
                        <c:v>18.164000000000001</c:v>
                      </c:pt>
                      <c:pt idx="336">
                        <c:v>18.75</c:v>
                      </c:pt>
                      <c:pt idx="337">
                        <c:v>17.773</c:v>
                      </c:pt>
                      <c:pt idx="338">
                        <c:v>20.117000000000001</c:v>
                      </c:pt>
                      <c:pt idx="339">
                        <c:v>20.898</c:v>
                      </c:pt>
                      <c:pt idx="340">
                        <c:v>19.335999999999999</c:v>
                      </c:pt>
                      <c:pt idx="341">
                        <c:v>20.702999999999999</c:v>
                      </c:pt>
                      <c:pt idx="342">
                        <c:v>20.117000000000001</c:v>
                      </c:pt>
                      <c:pt idx="343">
                        <c:v>19.335999999999999</c:v>
                      </c:pt>
                      <c:pt idx="344">
                        <c:v>21.289000000000001</c:v>
                      </c:pt>
                      <c:pt idx="345">
                        <c:v>23.105</c:v>
                      </c:pt>
                      <c:pt idx="346">
                        <c:v>18.164000000000001</c:v>
                      </c:pt>
                      <c:pt idx="347">
                        <c:v>19.335999999999999</c:v>
                      </c:pt>
                      <c:pt idx="348">
                        <c:v>19.140999999999998</c:v>
                      </c:pt>
                      <c:pt idx="349">
                        <c:v>21.68</c:v>
                      </c:pt>
                      <c:pt idx="350">
                        <c:v>21.484000000000002</c:v>
                      </c:pt>
                      <c:pt idx="351">
                        <c:v>19.922000000000001</c:v>
                      </c:pt>
                      <c:pt idx="352">
                        <c:v>23.242000000000001</c:v>
                      </c:pt>
                      <c:pt idx="353">
                        <c:v>21.875</c:v>
                      </c:pt>
                      <c:pt idx="354">
                        <c:v>20.898</c:v>
                      </c:pt>
                      <c:pt idx="355">
                        <c:v>30.273</c:v>
                      </c:pt>
                      <c:pt idx="356">
                        <c:v>32.226999999999997</c:v>
                      </c:pt>
                      <c:pt idx="357">
                        <c:v>33.008000000000003</c:v>
                      </c:pt>
                      <c:pt idx="358">
                        <c:v>31.835999999999999</c:v>
                      </c:pt>
                      <c:pt idx="359">
                        <c:v>25.585999999999999</c:v>
                      </c:pt>
                      <c:pt idx="360">
                        <c:v>23.242000000000001</c:v>
                      </c:pt>
                      <c:pt idx="361">
                        <c:v>31.445</c:v>
                      </c:pt>
                      <c:pt idx="362">
                        <c:v>25</c:v>
                      </c:pt>
                      <c:pt idx="363">
                        <c:v>36.328000000000003</c:v>
                      </c:pt>
                      <c:pt idx="364">
                        <c:v>35.938000000000002</c:v>
                      </c:pt>
                      <c:pt idx="365">
                        <c:v>35.546999999999997</c:v>
                      </c:pt>
                      <c:pt idx="366">
                        <c:v>36.523000000000003</c:v>
                      </c:pt>
                      <c:pt idx="367">
                        <c:v>37.305</c:v>
                      </c:pt>
                      <c:pt idx="368">
                        <c:v>38.085999999999999</c:v>
                      </c:pt>
                      <c:pt idx="369">
                        <c:v>34.765999999999998</c:v>
                      </c:pt>
                      <c:pt idx="370">
                        <c:v>26.367000000000001</c:v>
                      </c:pt>
                      <c:pt idx="371">
                        <c:v>29.492000000000001</c:v>
                      </c:pt>
                      <c:pt idx="372">
                        <c:v>23.632999999999999</c:v>
                      </c:pt>
                      <c:pt idx="373">
                        <c:v>28.710999999999999</c:v>
                      </c:pt>
                      <c:pt idx="374">
                        <c:v>29.687999999999999</c:v>
                      </c:pt>
                      <c:pt idx="375">
                        <c:v>39.258000000000003</c:v>
                      </c:pt>
                      <c:pt idx="376">
                        <c:v>40.625</c:v>
                      </c:pt>
                      <c:pt idx="377">
                        <c:v>34.765999999999998</c:v>
                      </c:pt>
                      <c:pt idx="378">
                        <c:v>35.938000000000002</c:v>
                      </c:pt>
                      <c:pt idx="379">
                        <c:v>41.796999999999997</c:v>
                      </c:pt>
                      <c:pt idx="380">
                        <c:v>42.188000000000002</c:v>
                      </c:pt>
                      <c:pt idx="381">
                        <c:v>36.087000000000003</c:v>
                      </c:pt>
                      <c:pt idx="382">
                        <c:v>30.077999999999999</c:v>
                      </c:pt>
                      <c:pt idx="383">
                        <c:v>34.18</c:v>
                      </c:pt>
                      <c:pt idx="384">
                        <c:v>46.68</c:v>
                      </c:pt>
                      <c:pt idx="385">
                        <c:v>39.063000000000002</c:v>
                      </c:pt>
                      <c:pt idx="386">
                        <c:v>25.585999999999999</c:v>
                      </c:pt>
                      <c:pt idx="387">
                        <c:v>21.094000000000001</c:v>
                      </c:pt>
                      <c:pt idx="388">
                        <c:v>29.492000000000001</c:v>
                      </c:pt>
                      <c:pt idx="389">
                        <c:v>36.914000000000001</c:v>
                      </c:pt>
                      <c:pt idx="390">
                        <c:v>43.75</c:v>
                      </c:pt>
                      <c:pt idx="391">
                        <c:v>37.5</c:v>
                      </c:pt>
                      <c:pt idx="392">
                        <c:v>29.102</c:v>
                      </c:pt>
                      <c:pt idx="393">
                        <c:v>35.741999999999997</c:v>
                      </c:pt>
                      <c:pt idx="394">
                        <c:v>25.195</c:v>
                      </c:pt>
                      <c:pt idx="395">
                        <c:v>40.234000000000002</c:v>
                      </c:pt>
                      <c:pt idx="396">
                        <c:v>42.578000000000003</c:v>
                      </c:pt>
                      <c:pt idx="397">
                        <c:v>39.844000000000001</c:v>
                      </c:pt>
                      <c:pt idx="398">
                        <c:v>38.280999999999999</c:v>
                      </c:pt>
                      <c:pt idx="399">
                        <c:v>40.43</c:v>
                      </c:pt>
                      <c:pt idx="400">
                        <c:v>35.546999999999997</c:v>
                      </c:pt>
                      <c:pt idx="401">
                        <c:v>38.866999999999997</c:v>
                      </c:pt>
                      <c:pt idx="402">
                        <c:v>26.367000000000001</c:v>
                      </c:pt>
                      <c:pt idx="403">
                        <c:v>19.922000000000001</c:v>
                      </c:pt>
                      <c:pt idx="404">
                        <c:v>21.68</c:v>
                      </c:pt>
                      <c:pt idx="405">
                        <c:v>30.077999999999999</c:v>
                      </c:pt>
                      <c:pt idx="406">
                        <c:v>48.828000000000003</c:v>
                      </c:pt>
                      <c:pt idx="407">
                        <c:v>44.726999999999997</c:v>
                      </c:pt>
                      <c:pt idx="408">
                        <c:v>39.453000000000003</c:v>
                      </c:pt>
                      <c:pt idx="409">
                        <c:v>42.383000000000003</c:v>
                      </c:pt>
                      <c:pt idx="410">
                        <c:v>43.555</c:v>
                      </c:pt>
                      <c:pt idx="411">
                        <c:v>42.969000000000001</c:v>
                      </c:pt>
                      <c:pt idx="412">
                        <c:v>45.213000000000001</c:v>
                      </c:pt>
                      <c:pt idx="413">
                        <c:v>35.741999999999997</c:v>
                      </c:pt>
                      <c:pt idx="414">
                        <c:v>36.133000000000003</c:v>
                      </c:pt>
                      <c:pt idx="415">
                        <c:v>34.375</c:v>
                      </c:pt>
                      <c:pt idx="416">
                        <c:v>37.695</c:v>
                      </c:pt>
                      <c:pt idx="417">
                        <c:v>38.280999999999999</c:v>
                      </c:pt>
                      <c:pt idx="418">
                        <c:v>29.882999999999999</c:v>
                      </c:pt>
                      <c:pt idx="419">
                        <c:v>37.109000000000002</c:v>
                      </c:pt>
                      <c:pt idx="420">
                        <c:v>32.813000000000002</c:v>
                      </c:pt>
                      <c:pt idx="421">
                        <c:v>27.93</c:v>
                      </c:pt>
                      <c:pt idx="422">
                        <c:v>33.398000000000003</c:v>
                      </c:pt>
                      <c:pt idx="423">
                        <c:v>29.882999999999999</c:v>
                      </c:pt>
                      <c:pt idx="424">
                        <c:v>37.890999999999998</c:v>
                      </c:pt>
                      <c:pt idx="425">
                        <c:v>37.5</c:v>
                      </c:pt>
                      <c:pt idx="426">
                        <c:v>35.155999999999999</c:v>
                      </c:pt>
                      <c:pt idx="427">
                        <c:v>39.258000000000003</c:v>
                      </c:pt>
                      <c:pt idx="428">
                        <c:v>41.015999999999998</c:v>
                      </c:pt>
                      <c:pt idx="429">
                        <c:v>41.796999999999997</c:v>
                      </c:pt>
                      <c:pt idx="430">
                        <c:v>42.578000000000003</c:v>
                      </c:pt>
                      <c:pt idx="431">
                        <c:v>36.328000000000003</c:v>
                      </c:pt>
                      <c:pt idx="432">
                        <c:v>41.210999999999999</c:v>
                      </c:pt>
                      <c:pt idx="433">
                        <c:v>43.164000000000001</c:v>
                      </c:pt>
                      <c:pt idx="434">
                        <c:v>43.75</c:v>
                      </c:pt>
                      <c:pt idx="435">
                        <c:v>41.991999999999997</c:v>
                      </c:pt>
                      <c:pt idx="436">
                        <c:v>45.116999999999997</c:v>
                      </c:pt>
                      <c:pt idx="437">
                        <c:v>47.851999999999997</c:v>
                      </c:pt>
                      <c:pt idx="438">
                        <c:v>45.313000000000002</c:v>
                      </c:pt>
                      <c:pt idx="439">
                        <c:v>53.710999999999999</c:v>
                      </c:pt>
                      <c:pt idx="440">
                        <c:v>43.75</c:v>
                      </c:pt>
                      <c:pt idx="441">
                        <c:v>54.688000000000002</c:v>
                      </c:pt>
                      <c:pt idx="442">
                        <c:v>41.796999999999997</c:v>
                      </c:pt>
                      <c:pt idx="443">
                        <c:v>45.703000000000003</c:v>
                      </c:pt>
                      <c:pt idx="444">
                        <c:v>50.195</c:v>
                      </c:pt>
                      <c:pt idx="445">
                        <c:v>41.991999999999997</c:v>
                      </c:pt>
                      <c:pt idx="446">
                        <c:v>27.93</c:v>
                      </c:pt>
                      <c:pt idx="447">
                        <c:v>23.242000000000001</c:v>
                      </c:pt>
                      <c:pt idx="448">
                        <c:v>26.361000000000001</c:v>
                      </c:pt>
                      <c:pt idx="449">
                        <c:v>32.030999999999999</c:v>
                      </c:pt>
                      <c:pt idx="450">
                        <c:v>23.437999999999999</c:v>
                      </c:pt>
                      <c:pt idx="451">
                        <c:v>23.437999999999999</c:v>
                      </c:pt>
                      <c:pt idx="452">
                        <c:v>24.023</c:v>
                      </c:pt>
                      <c:pt idx="453">
                        <c:v>22.852</c:v>
                      </c:pt>
                      <c:pt idx="454">
                        <c:v>25.195</c:v>
                      </c:pt>
                      <c:pt idx="455">
                        <c:v>29.492000000000001</c:v>
                      </c:pt>
                      <c:pt idx="456">
                        <c:v>34.18</c:v>
                      </c:pt>
                      <c:pt idx="457">
                        <c:v>44.921999999999997</c:v>
                      </c:pt>
                      <c:pt idx="458">
                        <c:v>38.866999999999997</c:v>
                      </c:pt>
                      <c:pt idx="459">
                        <c:v>40.43</c:v>
                      </c:pt>
                      <c:pt idx="460">
                        <c:v>40.039000000000001</c:v>
                      </c:pt>
                      <c:pt idx="461">
                        <c:v>35.938000000000002</c:v>
                      </c:pt>
                      <c:pt idx="462">
                        <c:v>28.710999999999999</c:v>
                      </c:pt>
                      <c:pt idx="463">
                        <c:v>36.133000000000003</c:v>
                      </c:pt>
                      <c:pt idx="464">
                        <c:v>44.140999999999998</c:v>
                      </c:pt>
                      <c:pt idx="465">
                        <c:v>39.258000000000003</c:v>
                      </c:pt>
                      <c:pt idx="466">
                        <c:v>35.546999999999997</c:v>
                      </c:pt>
                      <c:pt idx="467">
                        <c:v>47.851999999999997</c:v>
                      </c:pt>
                      <c:pt idx="468">
                        <c:v>41.405999999999999</c:v>
                      </c:pt>
                      <c:pt idx="469">
                        <c:v>46.289000000000001</c:v>
                      </c:pt>
                      <c:pt idx="470">
                        <c:v>48.241999999999997</c:v>
                      </c:pt>
                      <c:pt idx="471">
                        <c:v>53.710999999999999</c:v>
                      </c:pt>
                      <c:pt idx="472">
                        <c:v>49.805</c:v>
                      </c:pt>
                      <c:pt idx="473">
                        <c:v>57.421999999999997</c:v>
                      </c:pt>
                      <c:pt idx="474">
                        <c:v>49.219000000000001</c:v>
                      </c:pt>
                      <c:pt idx="475">
                        <c:v>41.210999999999999</c:v>
                      </c:pt>
                      <c:pt idx="476">
                        <c:v>46.094000000000001</c:v>
                      </c:pt>
                      <c:pt idx="477">
                        <c:v>38.671999999999997</c:v>
                      </c:pt>
                      <c:pt idx="478">
                        <c:v>23.827999999999999</c:v>
                      </c:pt>
                      <c:pt idx="479">
                        <c:v>31.370999999999999</c:v>
                      </c:pt>
                      <c:pt idx="480">
                        <c:v>27.734000000000002</c:v>
                      </c:pt>
                      <c:pt idx="481">
                        <c:v>41.405999999999999</c:v>
                      </c:pt>
                      <c:pt idx="482">
                        <c:v>38.671999999999997</c:v>
                      </c:pt>
                      <c:pt idx="483">
                        <c:v>51.563000000000002</c:v>
                      </c:pt>
                      <c:pt idx="484">
                        <c:v>48.241999999999997</c:v>
                      </c:pt>
                      <c:pt idx="485">
                        <c:v>50.390999999999998</c:v>
                      </c:pt>
                      <c:pt idx="486">
                        <c:v>40.82</c:v>
                      </c:pt>
                      <c:pt idx="487">
                        <c:v>46.484000000000002</c:v>
                      </c:pt>
                      <c:pt idx="488">
                        <c:v>50.390999999999998</c:v>
                      </c:pt>
                      <c:pt idx="489">
                        <c:v>46.484000000000002</c:v>
                      </c:pt>
                      <c:pt idx="490">
                        <c:v>30.859000000000002</c:v>
                      </c:pt>
                      <c:pt idx="491">
                        <c:v>24.023</c:v>
                      </c:pt>
                      <c:pt idx="492">
                        <c:v>25.780999999999999</c:v>
                      </c:pt>
                      <c:pt idx="493">
                        <c:v>31.640999999999998</c:v>
                      </c:pt>
                      <c:pt idx="494">
                        <c:v>45.703000000000003</c:v>
                      </c:pt>
                      <c:pt idx="495">
                        <c:v>28.32</c:v>
                      </c:pt>
                      <c:pt idx="496">
                        <c:v>29.297000000000001</c:v>
                      </c:pt>
                      <c:pt idx="497">
                        <c:v>31.521999999999998</c:v>
                      </c:pt>
                      <c:pt idx="498">
                        <c:v>37.305</c:v>
                      </c:pt>
                    </c:numCache>
                  </c:numRef>
                </c:val>
                <c:smooth val="0"/>
                <c:extLst xmlns:c15="http://schemas.microsoft.com/office/drawing/2012/chart">
                  <c:ext xmlns:c16="http://schemas.microsoft.com/office/drawing/2014/chart" uri="{C3380CC4-5D6E-409C-BE32-E72D297353CC}">
                    <c16:uniqueId val="{00000002-109E-49EF-A6B6-74D8CBDC8B75}"/>
                  </c:ext>
                </c:extLst>
              </c15:ser>
            </c15:filteredLineSeries>
            <c15:filteredLineSeries>
              <c15:ser>
                <c:idx val="3"/>
                <c:order val="3"/>
                <c:spPr>
                  <a:ln w="28575" cap="rnd">
                    <a:solidFill>
                      <a:schemeClr val="accent4"/>
                    </a:solidFill>
                    <a:round/>
                  </a:ln>
                  <a:effectLst/>
                </c:spPr>
                <c:marker>
                  <c:symbol val="none"/>
                </c:marker>
                <c:val>
                  <c:numRef>
                    <c:extLst xmlns:c15="http://schemas.microsoft.com/office/drawing/2012/chart">
                      <c:ext xmlns:c15="http://schemas.microsoft.com/office/drawing/2012/chart" uri="{02D57815-91ED-43cb-92C2-25804820EDAC}">
                        <c15:formulaRef>
                          <c15:sqref>CLang0001!$L$18:$L$516</c15:sqref>
                        </c15:formulaRef>
                      </c:ext>
                    </c:extLst>
                    <c:numCache>
                      <c:formatCode>General</c:formatCode>
                      <c:ptCount val="499"/>
                      <c:pt idx="0">
                        <c:v>359.9</c:v>
                      </c:pt>
                      <c:pt idx="1">
                        <c:v>483.7</c:v>
                      </c:pt>
                      <c:pt idx="2">
                        <c:v>483.7</c:v>
                      </c:pt>
                      <c:pt idx="3">
                        <c:v>76.900000000000006</c:v>
                      </c:pt>
                      <c:pt idx="4">
                        <c:v>452.7</c:v>
                      </c:pt>
                      <c:pt idx="5">
                        <c:v>462.5</c:v>
                      </c:pt>
                      <c:pt idx="6">
                        <c:v>454.6</c:v>
                      </c:pt>
                      <c:pt idx="7">
                        <c:v>441.5</c:v>
                      </c:pt>
                      <c:pt idx="8">
                        <c:v>444.1</c:v>
                      </c:pt>
                      <c:pt idx="9">
                        <c:v>482.1</c:v>
                      </c:pt>
                      <c:pt idx="10">
                        <c:v>483.8</c:v>
                      </c:pt>
                      <c:pt idx="11">
                        <c:v>439.8</c:v>
                      </c:pt>
                      <c:pt idx="12">
                        <c:v>273.8</c:v>
                      </c:pt>
                      <c:pt idx="13">
                        <c:v>486.8</c:v>
                      </c:pt>
                      <c:pt idx="14">
                        <c:v>519.1</c:v>
                      </c:pt>
                      <c:pt idx="15">
                        <c:v>420.6</c:v>
                      </c:pt>
                      <c:pt idx="16">
                        <c:v>493.1</c:v>
                      </c:pt>
                      <c:pt idx="17">
                        <c:v>484.8</c:v>
                      </c:pt>
                      <c:pt idx="18">
                        <c:v>24.8</c:v>
                      </c:pt>
                      <c:pt idx="19">
                        <c:v>498.9</c:v>
                      </c:pt>
                      <c:pt idx="20">
                        <c:v>514.6</c:v>
                      </c:pt>
                      <c:pt idx="21">
                        <c:v>515</c:v>
                      </c:pt>
                      <c:pt idx="22">
                        <c:v>506.2</c:v>
                      </c:pt>
                      <c:pt idx="23">
                        <c:v>478.8</c:v>
                      </c:pt>
                      <c:pt idx="24">
                        <c:v>535.5</c:v>
                      </c:pt>
                      <c:pt idx="25">
                        <c:v>536.9</c:v>
                      </c:pt>
                      <c:pt idx="26">
                        <c:v>534.29999999999995</c:v>
                      </c:pt>
                      <c:pt idx="27">
                        <c:v>492.1</c:v>
                      </c:pt>
                      <c:pt idx="28">
                        <c:v>525.4</c:v>
                      </c:pt>
                      <c:pt idx="29">
                        <c:v>510</c:v>
                      </c:pt>
                      <c:pt idx="30">
                        <c:v>460.8</c:v>
                      </c:pt>
                      <c:pt idx="31">
                        <c:v>536.70000000000005</c:v>
                      </c:pt>
                      <c:pt idx="32">
                        <c:v>524.1</c:v>
                      </c:pt>
                      <c:pt idx="33">
                        <c:v>508.2</c:v>
                      </c:pt>
                      <c:pt idx="34">
                        <c:v>541.6</c:v>
                      </c:pt>
                      <c:pt idx="35">
                        <c:v>529.20000000000005</c:v>
                      </c:pt>
                      <c:pt idx="36">
                        <c:v>518.5</c:v>
                      </c:pt>
                      <c:pt idx="37">
                        <c:v>525.9</c:v>
                      </c:pt>
                      <c:pt idx="38">
                        <c:v>534.70000000000005</c:v>
                      </c:pt>
                      <c:pt idx="39">
                        <c:v>510.4</c:v>
                      </c:pt>
                      <c:pt idx="40">
                        <c:v>506.1</c:v>
                      </c:pt>
                      <c:pt idx="41">
                        <c:v>532.6</c:v>
                      </c:pt>
                      <c:pt idx="42">
                        <c:v>503.7</c:v>
                      </c:pt>
                      <c:pt idx="43">
                        <c:v>505</c:v>
                      </c:pt>
                      <c:pt idx="44">
                        <c:v>506.2</c:v>
                      </c:pt>
                      <c:pt idx="45">
                        <c:v>500</c:v>
                      </c:pt>
                      <c:pt idx="46">
                        <c:v>502.7</c:v>
                      </c:pt>
                      <c:pt idx="47">
                        <c:v>490.4</c:v>
                      </c:pt>
                      <c:pt idx="48">
                        <c:v>476.9</c:v>
                      </c:pt>
                      <c:pt idx="49">
                        <c:v>490.4</c:v>
                      </c:pt>
                      <c:pt idx="50">
                        <c:v>491.6</c:v>
                      </c:pt>
                      <c:pt idx="51">
                        <c:v>496.8</c:v>
                      </c:pt>
                      <c:pt idx="52">
                        <c:v>490.6</c:v>
                      </c:pt>
                      <c:pt idx="53">
                        <c:v>477.2</c:v>
                      </c:pt>
                      <c:pt idx="54">
                        <c:v>469.6</c:v>
                      </c:pt>
                      <c:pt idx="55">
                        <c:v>465.1</c:v>
                      </c:pt>
                      <c:pt idx="56">
                        <c:v>458.7</c:v>
                      </c:pt>
                      <c:pt idx="57">
                        <c:v>425.9</c:v>
                      </c:pt>
                      <c:pt idx="58">
                        <c:v>428.5</c:v>
                      </c:pt>
                      <c:pt idx="59">
                        <c:v>419.6</c:v>
                      </c:pt>
                      <c:pt idx="60">
                        <c:v>399.7</c:v>
                      </c:pt>
                      <c:pt idx="61">
                        <c:v>405.6</c:v>
                      </c:pt>
                      <c:pt idx="62">
                        <c:v>408.4</c:v>
                      </c:pt>
                      <c:pt idx="63">
                        <c:v>406.5</c:v>
                      </c:pt>
                      <c:pt idx="64">
                        <c:v>402.9</c:v>
                      </c:pt>
                      <c:pt idx="65">
                        <c:v>395.8</c:v>
                      </c:pt>
                      <c:pt idx="66">
                        <c:v>390</c:v>
                      </c:pt>
                      <c:pt idx="67">
                        <c:v>396.2</c:v>
                      </c:pt>
                      <c:pt idx="68">
                        <c:v>396.9</c:v>
                      </c:pt>
                      <c:pt idx="69">
                        <c:v>400.7</c:v>
                      </c:pt>
                      <c:pt idx="70">
                        <c:v>400.1</c:v>
                      </c:pt>
                      <c:pt idx="71">
                        <c:v>368.6</c:v>
                      </c:pt>
                      <c:pt idx="72">
                        <c:v>370.7</c:v>
                      </c:pt>
                      <c:pt idx="73">
                        <c:v>389.8</c:v>
                      </c:pt>
                      <c:pt idx="74">
                        <c:v>384.5</c:v>
                      </c:pt>
                      <c:pt idx="75">
                        <c:v>389</c:v>
                      </c:pt>
                      <c:pt idx="76">
                        <c:v>384.5</c:v>
                      </c:pt>
                      <c:pt idx="77">
                        <c:v>382.9</c:v>
                      </c:pt>
                      <c:pt idx="78">
                        <c:v>378.3</c:v>
                      </c:pt>
                      <c:pt idx="79">
                        <c:v>374.3</c:v>
                      </c:pt>
                      <c:pt idx="80">
                        <c:v>378</c:v>
                      </c:pt>
                      <c:pt idx="81">
                        <c:v>374.8</c:v>
                      </c:pt>
                      <c:pt idx="82">
                        <c:v>371.1</c:v>
                      </c:pt>
                      <c:pt idx="83">
                        <c:v>370.3</c:v>
                      </c:pt>
                      <c:pt idx="84">
                        <c:v>371.8</c:v>
                      </c:pt>
                      <c:pt idx="85">
                        <c:v>364</c:v>
                      </c:pt>
                      <c:pt idx="86">
                        <c:v>363.1</c:v>
                      </c:pt>
                      <c:pt idx="87">
                        <c:v>365.8</c:v>
                      </c:pt>
                      <c:pt idx="88">
                        <c:v>361.9</c:v>
                      </c:pt>
                      <c:pt idx="89">
                        <c:v>360.4</c:v>
                      </c:pt>
                      <c:pt idx="90">
                        <c:v>355.9</c:v>
                      </c:pt>
                      <c:pt idx="91">
                        <c:v>358.2</c:v>
                      </c:pt>
                      <c:pt idx="92">
                        <c:v>356</c:v>
                      </c:pt>
                      <c:pt idx="93">
                        <c:v>353</c:v>
                      </c:pt>
                      <c:pt idx="94">
                        <c:v>350.3</c:v>
                      </c:pt>
                      <c:pt idx="95">
                        <c:v>351.9</c:v>
                      </c:pt>
                      <c:pt idx="96">
                        <c:v>347.1</c:v>
                      </c:pt>
                      <c:pt idx="97">
                        <c:v>343.1</c:v>
                      </c:pt>
                      <c:pt idx="98">
                        <c:v>344.1</c:v>
                      </c:pt>
                      <c:pt idx="99">
                        <c:v>341.1</c:v>
                      </c:pt>
                      <c:pt idx="100">
                        <c:v>344.7</c:v>
                      </c:pt>
                      <c:pt idx="101">
                        <c:v>336.2</c:v>
                      </c:pt>
                      <c:pt idx="102">
                        <c:v>333.4</c:v>
                      </c:pt>
                      <c:pt idx="103">
                        <c:v>341.4</c:v>
                      </c:pt>
                      <c:pt idx="104">
                        <c:v>334.3</c:v>
                      </c:pt>
                      <c:pt idx="105">
                        <c:v>331.4</c:v>
                      </c:pt>
                      <c:pt idx="106">
                        <c:v>335.5</c:v>
                      </c:pt>
                      <c:pt idx="107">
                        <c:v>331</c:v>
                      </c:pt>
                      <c:pt idx="108">
                        <c:v>321.7</c:v>
                      </c:pt>
                      <c:pt idx="109">
                        <c:v>330.1</c:v>
                      </c:pt>
                      <c:pt idx="110">
                        <c:v>328.9</c:v>
                      </c:pt>
                      <c:pt idx="111">
                        <c:v>289.10000000000002</c:v>
                      </c:pt>
                      <c:pt idx="112">
                        <c:v>298.5</c:v>
                      </c:pt>
                      <c:pt idx="113">
                        <c:v>322.10000000000002</c:v>
                      </c:pt>
                      <c:pt idx="114">
                        <c:v>320.10000000000002</c:v>
                      </c:pt>
                      <c:pt idx="115">
                        <c:v>315.60000000000002</c:v>
                      </c:pt>
                      <c:pt idx="116">
                        <c:v>315.60000000000002</c:v>
                      </c:pt>
                      <c:pt idx="117">
                        <c:v>315.5</c:v>
                      </c:pt>
                      <c:pt idx="118">
                        <c:v>313.3</c:v>
                      </c:pt>
                      <c:pt idx="119">
                        <c:v>309.5</c:v>
                      </c:pt>
                      <c:pt idx="120">
                        <c:v>313.2</c:v>
                      </c:pt>
                      <c:pt idx="121">
                        <c:v>309.10000000000002</c:v>
                      </c:pt>
                      <c:pt idx="122">
                        <c:v>308.39999999999998</c:v>
                      </c:pt>
                      <c:pt idx="123">
                        <c:v>306.39999999999998</c:v>
                      </c:pt>
                      <c:pt idx="124">
                        <c:v>305.7</c:v>
                      </c:pt>
                      <c:pt idx="125">
                        <c:v>305.7</c:v>
                      </c:pt>
                      <c:pt idx="126">
                        <c:v>299.10000000000002</c:v>
                      </c:pt>
                      <c:pt idx="127">
                        <c:v>299.7</c:v>
                      </c:pt>
                      <c:pt idx="128">
                        <c:v>304.39999999999998</c:v>
                      </c:pt>
                      <c:pt idx="129">
                        <c:v>298.39999999999998</c:v>
                      </c:pt>
                      <c:pt idx="130">
                        <c:v>297.2</c:v>
                      </c:pt>
                      <c:pt idx="131">
                        <c:v>294</c:v>
                      </c:pt>
                      <c:pt idx="132">
                        <c:v>293</c:v>
                      </c:pt>
                      <c:pt idx="133">
                        <c:v>290.89999999999998</c:v>
                      </c:pt>
                      <c:pt idx="134">
                        <c:v>288.39999999999998</c:v>
                      </c:pt>
                      <c:pt idx="135">
                        <c:v>286.89999999999998</c:v>
                      </c:pt>
                      <c:pt idx="136">
                        <c:v>286.2</c:v>
                      </c:pt>
                      <c:pt idx="137">
                        <c:v>284</c:v>
                      </c:pt>
                      <c:pt idx="138">
                        <c:v>280.3</c:v>
                      </c:pt>
                      <c:pt idx="139">
                        <c:v>286</c:v>
                      </c:pt>
                      <c:pt idx="140">
                        <c:v>283.39999999999998</c:v>
                      </c:pt>
                      <c:pt idx="141">
                        <c:v>280.10000000000002</c:v>
                      </c:pt>
                      <c:pt idx="142">
                        <c:v>279.60000000000002</c:v>
                      </c:pt>
                      <c:pt idx="143">
                        <c:v>278.89999999999998</c:v>
                      </c:pt>
                      <c:pt idx="144">
                        <c:v>274.89999999999998</c:v>
                      </c:pt>
                      <c:pt idx="145">
                        <c:v>271.8</c:v>
                      </c:pt>
                      <c:pt idx="146">
                        <c:v>270.7</c:v>
                      </c:pt>
                      <c:pt idx="147">
                        <c:v>274.8</c:v>
                      </c:pt>
                      <c:pt idx="148">
                        <c:v>271.5</c:v>
                      </c:pt>
                      <c:pt idx="149">
                        <c:v>269.10000000000002</c:v>
                      </c:pt>
                      <c:pt idx="150">
                        <c:v>270.2</c:v>
                      </c:pt>
                      <c:pt idx="151">
                        <c:v>263.2</c:v>
                      </c:pt>
                      <c:pt idx="152">
                        <c:v>259.5</c:v>
                      </c:pt>
                      <c:pt idx="153">
                        <c:v>267.3</c:v>
                      </c:pt>
                      <c:pt idx="154">
                        <c:v>267</c:v>
                      </c:pt>
                      <c:pt idx="155">
                        <c:v>252.7</c:v>
                      </c:pt>
                      <c:pt idx="156">
                        <c:v>256.89999999999998</c:v>
                      </c:pt>
                      <c:pt idx="157">
                        <c:v>263.7</c:v>
                      </c:pt>
                      <c:pt idx="158">
                        <c:v>260.89999999999998</c:v>
                      </c:pt>
                      <c:pt idx="159">
                        <c:v>252.4</c:v>
                      </c:pt>
                      <c:pt idx="160">
                        <c:v>256.5</c:v>
                      </c:pt>
                      <c:pt idx="161">
                        <c:v>258.3</c:v>
                      </c:pt>
                      <c:pt idx="162">
                        <c:v>257.2</c:v>
                      </c:pt>
                      <c:pt idx="163">
                        <c:v>254.5</c:v>
                      </c:pt>
                      <c:pt idx="164">
                        <c:v>253.8</c:v>
                      </c:pt>
                      <c:pt idx="165">
                        <c:v>248</c:v>
                      </c:pt>
                      <c:pt idx="166">
                        <c:v>251.9</c:v>
                      </c:pt>
                      <c:pt idx="167">
                        <c:v>245.3</c:v>
                      </c:pt>
                      <c:pt idx="168">
                        <c:v>247.7</c:v>
                      </c:pt>
                      <c:pt idx="169">
                        <c:v>253.3</c:v>
                      </c:pt>
                      <c:pt idx="170">
                        <c:v>243.1</c:v>
                      </c:pt>
                      <c:pt idx="171">
                        <c:v>244.1</c:v>
                      </c:pt>
                      <c:pt idx="172">
                        <c:v>247.8</c:v>
                      </c:pt>
                      <c:pt idx="173">
                        <c:v>243.9</c:v>
                      </c:pt>
                      <c:pt idx="174">
                        <c:v>244</c:v>
                      </c:pt>
                      <c:pt idx="175">
                        <c:v>243.5</c:v>
                      </c:pt>
                      <c:pt idx="176">
                        <c:v>243.3</c:v>
                      </c:pt>
                      <c:pt idx="177">
                        <c:v>238.5</c:v>
                      </c:pt>
                      <c:pt idx="178">
                        <c:v>241.7</c:v>
                      </c:pt>
                      <c:pt idx="179">
                        <c:v>237.3</c:v>
                      </c:pt>
                      <c:pt idx="180">
                        <c:v>239.3</c:v>
                      </c:pt>
                      <c:pt idx="181">
                        <c:v>237.7</c:v>
                      </c:pt>
                      <c:pt idx="182">
                        <c:v>236.5</c:v>
                      </c:pt>
                      <c:pt idx="183">
                        <c:v>235.5</c:v>
                      </c:pt>
                      <c:pt idx="184">
                        <c:v>231.8</c:v>
                      </c:pt>
                      <c:pt idx="185">
                        <c:v>234.7</c:v>
                      </c:pt>
                      <c:pt idx="186">
                        <c:v>232.5</c:v>
                      </c:pt>
                      <c:pt idx="187">
                        <c:v>230.3</c:v>
                      </c:pt>
                      <c:pt idx="188">
                        <c:v>231.7</c:v>
                      </c:pt>
                      <c:pt idx="189">
                        <c:v>231</c:v>
                      </c:pt>
                      <c:pt idx="190">
                        <c:v>230.4</c:v>
                      </c:pt>
                      <c:pt idx="191">
                        <c:v>227.3</c:v>
                      </c:pt>
                      <c:pt idx="192">
                        <c:v>227.9</c:v>
                      </c:pt>
                      <c:pt idx="193">
                        <c:v>221.4</c:v>
                      </c:pt>
                      <c:pt idx="194">
                        <c:v>226.9</c:v>
                      </c:pt>
                      <c:pt idx="195">
                        <c:v>225.9</c:v>
                      </c:pt>
                      <c:pt idx="196">
                        <c:v>226.4</c:v>
                      </c:pt>
                      <c:pt idx="197">
                        <c:v>219</c:v>
                      </c:pt>
                      <c:pt idx="198">
                        <c:v>222.8</c:v>
                      </c:pt>
                      <c:pt idx="199">
                        <c:v>223.4</c:v>
                      </c:pt>
                      <c:pt idx="200">
                        <c:v>220.7</c:v>
                      </c:pt>
                      <c:pt idx="201">
                        <c:v>215.2</c:v>
                      </c:pt>
                      <c:pt idx="202">
                        <c:v>217.5</c:v>
                      </c:pt>
                      <c:pt idx="203">
                        <c:v>217.8</c:v>
                      </c:pt>
                      <c:pt idx="204">
                        <c:v>216.1</c:v>
                      </c:pt>
                      <c:pt idx="205">
                        <c:v>214.9</c:v>
                      </c:pt>
                      <c:pt idx="206">
                        <c:v>217.1</c:v>
                      </c:pt>
                      <c:pt idx="207">
                        <c:v>216.4</c:v>
                      </c:pt>
                      <c:pt idx="208">
                        <c:v>213</c:v>
                      </c:pt>
                      <c:pt idx="209">
                        <c:v>216.3</c:v>
                      </c:pt>
                      <c:pt idx="210">
                        <c:v>211.2</c:v>
                      </c:pt>
                      <c:pt idx="211">
                        <c:v>213</c:v>
                      </c:pt>
                      <c:pt idx="212">
                        <c:v>211.6</c:v>
                      </c:pt>
                      <c:pt idx="213">
                        <c:v>210.4</c:v>
                      </c:pt>
                      <c:pt idx="214">
                        <c:v>212.4</c:v>
                      </c:pt>
                      <c:pt idx="215">
                        <c:v>211.1</c:v>
                      </c:pt>
                      <c:pt idx="216">
                        <c:v>206.8</c:v>
                      </c:pt>
                      <c:pt idx="217">
                        <c:v>206.1</c:v>
                      </c:pt>
                      <c:pt idx="218">
                        <c:v>209.7</c:v>
                      </c:pt>
                      <c:pt idx="219">
                        <c:v>206.1</c:v>
                      </c:pt>
                      <c:pt idx="220">
                        <c:v>206.9</c:v>
                      </c:pt>
                      <c:pt idx="221">
                        <c:v>207.1</c:v>
                      </c:pt>
                      <c:pt idx="222">
                        <c:v>207.8</c:v>
                      </c:pt>
                      <c:pt idx="223">
                        <c:v>202.2</c:v>
                      </c:pt>
                      <c:pt idx="224">
                        <c:v>203.9</c:v>
                      </c:pt>
                      <c:pt idx="225">
                        <c:v>197.9</c:v>
                      </c:pt>
                      <c:pt idx="226">
                        <c:v>201.5</c:v>
                      </c:pt>
                      <c:pt idx="227">
                        <c:v>200.8</c:v>
                      </c:pt>
                      <c:pt idx="228">
                        <c:v>194.9</c:v>
                      </c:pt>
                      <c:pt idx="229">
                        <c:v>202.1</c:v>
                      </c:pt>
                      <c:pt idx="230">
                        <c:v>194.4</c:v>
                      </c:pt>
                      <c:pt idx="231">
                        <c:v>200.1</c:v>
                      </c:pt>
                      <c:pt idx="232">
                        <c:v>199.7</c:v>
                      </c:pt>
                      <c:pt idx="233">
                        <c:v>198.8</c:v>
                      </c:pt>
                      <c:pt idx="234">
                        <c:v>195.2</c:v>
                      </c:pt>
                      <c:pt idx="235">
                        <c:v>195.2</c:v>
                      </c:pt>
                      <c:pt idx="236">
                        <c:v>194.9</c:v>
                      </c:pt>
                      <c:pt idx="237">
                        <c:v>197.6</c:v>
                      </c:pt>
                      <c:pt idx="238">
                        <c:v>195.6</c:v>
                      </c:pt>
                      <c:pt idx="239">
                        <c:v>192.9</c:v>
                      </c:pt>
                      <c:pt idx="240">
                        <c:v>188.2</c:v>
                      </c:pt>
                      <c:pt idx="241">
                        <c:v>192.8</c:v>
                      </c:pt>
                      <c:pt idx="242">
                        <c:v>187.4</c:v>
                      </c:pt>
                      <c:pt idx="243">
                        <c:v>191.4</c:v>
                      </c:pt>
                      <c:pt idx="244">
                        <c:v>191.6</c:v>
                      </c:pt>
                      <c:pt idx="245">
                        <c:v>190</c:v>
                      </c:pt>
                      <c:pt idx="246">
                        <c:v>188.3</c:v>
                      </c:pt>
                      <c:pt idx="247">
                        <c:v>189.1</c:v>
                      </c:pt>
                      <c:pt idx="248">
                        <c:v>188.3</c:v>
                      </c:pt>
                      <c:pt idx="249">
                        <c:v>188.6</c:v>
                      </c:pt>
                      <c:pt idx="250">
                        <c:v>186.7</c:v>
                      </c:pt>
                      <c:pt idx="251">
                        <c:v>188.6</c:v>
                      </c:pt>
                      <c:pt idx="252">
                        <c:v>188.4</c:v>
                      </c:pt>
                      <c:pt idx="253">
                        <c:v>185.7</c:v>
                      </c:pt>
                      <c:pt idx="254">
                        <c:v>184.2</c:v>
                      </c:pt>
                      <c:pt idx="255">
                        <c:v>186</c:v>
                      </c:pt>
                      <c:pt idx="256">
                        <c:v>179.5</c:v>
                      </c:pt>
                      <c:pt idx="257">
                        <c:v>181.3</c:v>
                      </c:pt>
                      <c:pt idx="258">
                        <c:v>181.9</c:v>
                      </c:pt>
                      <c:pt idx="259">
                        <c:v>184.8</c:v>
                      </c:pt>
                      <c:pt idx="260">
                        <c:v>181.3</c:v>
                      </c:pt>
                      <c:pt idx="261">
                        <c:v>179.5</c:v>
                      </c:pt>
                      <c:pt idx="262">
                        <c:v>182.5</c:v>
                      </c:pt>
                      <c:pt idx="263">
                        <c:v>181.1</c:v>
                      </c:pt>
                      <c:pt idx="264">
                        <c:v>181.3</c:v>
                      </c:pt>
                      <c:pt idx="265">
                        <c:v>176.8</c:v>
                      </c:pt>
                      <c:pt idx="266">
                        <c:v>178.4</c:v>
                      </c:pt>
                      <c:pt idx="267">
                        <c:v>176.9</c:v>
                      </c:pt>
                      <c:pt idx="268">
                        <c:v>176.5</c:v>
                      </c:pt>
                      <c:pt idx="269">
                        <c:v>177.9</c:v>
                      </c:pt>
                      <c:pt idx="270">
                        <c:v>178.3</c:v>
                      </c:pt>
                      <c:pt idx="271">
                        <c:v>178.4</c:v>
                      </c:pt>
                      <c:pt idx="272">
                        <c:v>177</c:v>
                      </c:pt>
                      <c:pt idx="273">
                        <c:v>174.3</c:v>
                      </c:pt>
                      <c:pt idx="274">
                        <c:v>176.1</c:v>
                      </c:pt>
                      <c:pt idx="275">
                        <c:v>174.9</c:v>
                      </c:pt>
                      <c:pt idx="276">
                        <c:v>172.1</c:v>
                      </c:pt>
                      <c:pt idx="277">
                        <c:v>172.1</c:v>
                      </c:pt>
                      <c:pt idx="278">
                        <c:v>174.8</c:v>
                      </c:pt>
                      <c:pt idx="279">
                        <c:v>169.5</c:v>
                      </c:pt>
                      <c:pt idx="280">
                        <c:v>169.1</c:v>
                      </c:pt>
                      <c:pt idx="281">
                        <c:v>171.1</c:v>
                      </c:pt>
                      <c:pt idx="282">
                        <c:v>167.7</c:v>
                      </c:pt>
                      <c:pt idx="283">
                        <c:v>170.1</c:v>
                      </c:pt>
                      <c:pt idx="284">
                        <c:v>165.3</c:v>
                      </c:pt>
                      <c:pt idx="285">
                        <c:v>170.2</c:v>
                      </c:pt>
                      <c:pt idx="286">
                        <c:v>169.5</c:v>
                      </c:pt>
                      <c:pt idx="287">
                        <c:v>168.9</c:v>
                      </c:pt>
                      <c:pt idx="288">
                        <c:v>165.6</c:v>
                      </c:pt>
                      <c:pt idx="289">
                        <c:v>169.5</c:v>
                      </c:pt>
                      <c:pt idx="290">
                        <c:v>167.4</c:v>
                      </c:pt>
                      <c:pt idx="291">
                        <c:v>165.7</c:v>
                      </c:pt>
                      <c:pt idx="292">
                        <c:v>167.3</c:v>
                      </c:pt>
                      <c:pt idx="293">
                        <c:v>166.1</c:v>
                      </c:pt>
                      <c:pt idx="294">
                        <c:v>166.2</c:v>
                      </c:pt>
                      <c:pt idx="295">
                        <c:v>164.8</c:v>
                      </c:pt>
                      <c:pt idx="296">
                        <c:v>165.2</c:v>
                      </c:pt>
                      <c:pt idx="297">
                        <c:v>166.5</c:v>
                      </c:pt>
                      <c:pt idx="298">
                        <c:v>163.9</c:v>
                      </c:pt>
                      <c:pt idx="299">
                        <c:v>164.3</c:v>
                      </c:pt>
                      <c:pt idx="300">
                        <c:v>159.1</c:v>
                      </c:pt>
                      <c:pt idx="301">
                        <c:v>153.19999999999999</c:v>
                      </c:pt>
                      <c:pt idx="302">
                        <c:v>155.69999999999999</c:v>
                      </c:pt>
                      <c:pt idx="303">
                        <c:v>153.9</c:v>
                      </c:pt>
                      <c:pt idx="304">
                        <c:v>154.1</c:v>
                      </c:pt>
                      <c:pt idx="305">
                        <c:v>156.1</c:v>
                      </c:pt>
                      <c:pt idx="306">
                        <c:v>152.80000000000001</c:v>
                      </c:pt>
                      <c:pt idx="307">
                        <c:v>139.30000000000001</c:v>
                      </c:pt>
                      <c:pt idx="308">
                        <c:v>120.8</c:v>
                      </c:pt>
                      <c:pt idx="309">
                        <c:v>110.1</c:v>
                      </c:pt>
                      <c:pt idx="310">
                        <c:v>129.6</c:v>
                      </c:pt>
                      <c:pt idx="311">
                        <c:v>126.5</c:v>
                      </c:pt>
                      <c:pt idx="312">
                        <c:v>132.1</c:v>
                      </c:pt>
                      <c:pt idx="313">
                        <c:v>138.80000000000001</c:v>
                      </c:pt>
                      <c:pt idx="314">
                        <c:v>138.4</c:v>
                      </c:pt>
                      <c:pt idx="315">
                        <c:v>139.30000000000001</c:v>
                      </c:pt>
                      <c:pt idx="316">
                        <c:v>139.30000000000001</c:v>
                      </c:pt>
                      <c:pt idx="317">
                        <c:v>137.6</c:v>
                      </c:pt>
                      <c:pt idx="318">
                        <c:v>138.1</c:v>
                      </c:pt>
                      <c:pt idx="319">
                        <c:v>137.19999999999999</c:v>
                      </c:pt>
                      <c:pt idx="320">
                        <c:v>132.80000000000001</c:v>
                      </c:pt>
                      <c:pt idx="321">
                        <c:v>134.9</c:v>
                      </c:pt>
                      <c:pt idx="322">
                        <c:v>127.2</c:v>
                      </c:pt>
                      <c:pt idx="323">
                        <c:v>136.6</c:v>
                      </c:pt>
                      <c:pt idx="324">
                        <c:v>138.80000000000001</c:v>
                      </c:pt>
                      <c:pt idx="325">
                        <c:v>141.30000000000001</c:v>
                      </c:pt>
                      <c:pt idx="326">
                        <c:v>138.19999999999999</c:v>
                      </c:pt>
                      <c:pt idx="327">
                        <c:v>139.80000000000001</c:v>
                      </c:pt>
                      <c:pt idx="328">
                        <c:v>141.30000000000001</c:v>
                      </c:pt>
                      <c:pt idx="329">
                        <c:v>137.30000000000001</c:v>
                      </c:pt>
                      <c:pt idx="330">
                        <c:v>135.5</c:v>
                      </c:pt>
                      <c:pt idx="331">
                        <c:v>134.5</c:v>
                      </c:pt>
                      <c:pt idx="332">
                        <c:v>133.69999999999999</c:v>
                      </c:pt>
                      <c:pt idx="333">
                        <c:v>130.5</c:v>
                      </c:pt>
                      <c:pt idx="334">
                        <c:v>133.1</c:v>
                      </c:pt>
                      <c:pt idx="335">
                        <c:v>135.1</c:v>
                      </c:pt>
                      <c:pt idx="336">
                        <c:v>137.9</c:v>
                      </c:pt>
                      <c:pt idx="337">
                        <c:v>138.6</c:v>
                      </c:pt>
                      <c:pt idx="338">
                        <c:v>133.6</c:v>
                      </c:pt>
                      <c:pt idx="339">
                        <c:v>134.6</c:v>
                      </c:pt>
                      <c:pt idx="340">
                        <c:v>135.9</c:v>
                      </c:pt>
                      <c:pt idx="341">
                        <c:v>134.19999999999999</c:v>
                      </c:pt>
                      <c:pt idx="342">
                        <c:v>135</c:v>
                      </c:pt>
                      <c:pt idx="343">
                        <c:v>132.5</c:v>
                      </c:pt>
                      <c:pt idx="344">
                        <c:v>130.5</c:v>
                      </c:pt>
                      <c:pt idx="345">
                        <c:v>129.30000000000001</c:v>
                      </c:pt>
                      <c:pt idx="346">
                        <c:v>132.9</c:v>
                      </c:pt>
                      <c:pt idx="347">
                        <c:v>134.1</c:v>
                      </c:pt>
                      <c:pt idx="348">
                        <c:v>132.80000000000001</c:v>
                      </c:pt>
                      <c:pt idx="349">
                        <c:v>127.9</c:v>
                      </c:pt>
                      <c:pt idx="350">
                        <c:v>128.4</c:v>
                      </c:pt>
                      <c:pt idx="351">
                        <c:v>130.80000000000001</c:v>
                      </c:pt>
                      <c:pt idx="352">
                        <c:v>129.1</c:v>
                      </c:pt>
                      <c:pt idx="353">
                        <c:v>128.5</c:v>
                      </c:pt>
                      <c:pt idx="354">
                        <c:v>126.4</c:v>
                      </c:pt>
                      <c:pt idx="355">
                        <c:v>119.3</c:v>
                      </c:pt>
                      <c:pt idx="356">
                        <c:v>115.3</c:v>
                      </c:pt>
                      <c:pt idx="357">
                        <c:v>116.1</c:v>
                      </c:pt>
                      <c:pt idx="358">
                        <c:v>115.2</c:v>
                      </c:pt>
                      <c:pt idx="359">
                        <c:v>122.9</c:v>
                      </c:pt>
                      <c:pt idx="360">
                        <c:v>126.5</c:v>
                      </c:pt>
                      <c:pt idx="361">
                        <c:v>115.5</c:v>
                      </c:pt>
                      <c:pt idx="362">
                        <c:v>123.3</c:v>
                      </c:pt>
                      <c:pt idx="363">
                        <c:v>109.8</c:v>
                      </c:pt>
                      <c:pt idx="364">
                        <c:v>111.8</c:v>
                      </c:pt>
                      <c:pt idx="365">
                        <c:v>119.2</c:v>
                      </c:pt>
                      <c:pt idx="366">
                        <c:v>113.3</c:v>
                      </c:pt>
                      <c:pt idx="367">
                        <c:v>110.8</c:v>
                      </c:pt>
                      <c:pt idx="368">
                        <c:v>111.4</c:v>
                      </c:pt>
                      <c:pt idx="369">
                        <c:v>113</c:v>
                      </c:pt>
                      <c:pt idx="370">
                        <c:v>119.3</c:v>
                      </c:pt>
                      <c:pt idx="371">
                        <c:v>112.1</c:v>
                      </c:pt>
                      <c:pt idx="372">
                        <c:v>119.8</c:v>
                      </c:pt>
                      <c:pt idx="373">
                        <c:v>117.7</c:v>
                      </c:pt>
                      <c:pt idx="374">
                        <c:v>115.2</c:v>
                      </c:pt>
                      <c:pt idx="375">
                        <c:v>108.3</c:v>
                      </c:pt>
                      <c:pt idx="376">
                        <c:v>106.9</c:v>
                      </c:pt>
                      <c:pt idx="377">
                        <c:v>111.8</c:v>
                      </c:pt>
                      <c:pt idx="378">
                        <c:v>110.3</c:v>
                      </c:pt>
                      <c:pt idx="379">
                        <c:v>107.7</c:v>
                      </c:pt>
                      <c:pt idx="380">
                        <c:v>106</c:v>
                      </c:pt>
                      <c:pt idx="381">
                        <c:v>109.9</c:v>
                      </c:pt>
                      <c:pt idx="382">
                        <c:v>114.9</c:v>
                      </c:pt>
                      <c:pt idx="383">
                        <c:v>108.7</c:v>
                      </c:pt>
                      <c:pt idx="384">
                        <c:v>103.8</c:v>
                      </c:pt>
                      <c:pt idx="385">
                        <c:v>106.1</c:v>
                      </c:pt>
                      <c:pt idx="386">
                        <c:v>113.6</c:v>
                      </c:pt>
                      <c:pt idx="387">
                        <c:v>121.1</c:v>
                      </c:pt>
                      <c:pt idx="388">
                        <c:v>111.4</c:v>
                      </c:pt>
                      <c:pt idx="389">
                        <c:v>109.9</c:v>
                      </c:pt>
                      <c:pt idx="390">
                        <c:v>103.8</c:v>
                      </c:pt>
                      <c:pt idx="391">
                        <c:v>107.6</c:v>
                      </c:pt>
                      <c:pt idx="392">
                        <c:v>112.4</c:v>
                      </c:pt>
                      <c:pt idx="393">
                        <c:v>107.5</c:v>
                      </c:pt>
                      <c:pt idx="394">
                        <c:v>115.4</c:v>
                      </c:pt>
                      <c:pt idx="395">
                        <c:v>103.9</c:v>
                      </c:pt>
                      <c:pt idx="396">
                        <c:v>101.9</c:v>
                      </c:pt>
                      <c:pt idx="397">
                        <c:v>108</c:v>
                      </c:pt>
                      <c:pt idx="398">
                        <c:v>99.9</c:v>
                      </c:pt>
                      <c:pt idx="399">
                        <c:v>99.4</c:v>
                      </c:pt>
                      <c:pt idx="400">
                        <c:v>106.3</c:v>
                      </c:pt>
                      <c:pt idx="401">
                        <c:v>103.7</c:v>
                      </c:pt>
                      <c:pt idx="402">
                        <c:v>115.6</c:v>
                      </c:pt>
                      <c:pt idx="403">
                        <c:v>115.9</c:v>
                      </c:pt>
                      <c:pt idx="404">
                        <c:v>112.9</c:v>
                      </c:pt>
                      <c:pt idx="405">
                        <c:v>106.7</c:v>
                      </c:pt>
                      <c:pt idx="406">
                        <c:v>96.1</c:v>
                      </c:pt>
                      <c:pt idx="407">
                        <c:v>99.8</c:v>
                      </c:pt>
                      <c:pt idx="408">
                        <c:v>97.3</c:v>
                      </c:pt>
                      <c:pt idx="409">
                        <c:v>98.7</c:v>
                      </c:pt>
                      <c:pt idx="410">
                        <c:v>98.4</c:v>
                      </c:pt>
                      <c:pt idx="411">
                        <c:v>97.3</c:v>
                      </c:pt>
                      <c:pt idx="412">
                        <c:v>100.4</c:v>
                      </c:pt>
                      <c:pt idx="413">
                        <c:v>105.9</c:v>
                      </c:pt>
                      <c:pt idx="414">
                        <c:v>105</c:v>
                      </c:pt>
                      <c:pt idx="415">
                        <c:v>99.9</c:v>
                      </c:pt>
                      <c:pt idx="416">
                        <c:v>101.1</c:v>
                      </c:pt>
                      <c:pt idx="417">
                        <c:v>98.7</c:v>
                      </c:pt>
                      <c:pt idx="418">
                        <c:v>103.9</c:v>
                      </c:pt>
                      <c:pt idx="419">
                        <c:v>101.7</c:v>
                      </c:pt>
                      <c:pt idx="420">
                        <c:v>102.8</c:v>
                      </c:pt>
                      <c:pt idx="421">
                        <c:v>107.2</c:v>
                      </c:pt>
                      <c:pt idx="422">
                        <c:v>99.8</c:v>
                      </c:pt>
                      <c:pt idx="423">
                        <c:v>103.5</c:v>
                      </c:pt>
                      <c:pt idx="424">
                        <c:v>97.6</c:v>
                      </c:pt>
                      <c:pt idx="425">
                        <c:v>99.7</c:v>
                      </c:pt>
                      <c:pt idx="426">
                        <c:v>101.3</c:v>
                      </c:pt>
                      <c:pt idx="427">
                        <c:v>95.3</c:v>
                      </c:pt>
                      <c:pt idx="428">
                        <c:v>97.6</c:v>
                      </c:pt>
                      <c:pt idx="429">
                        <c:v>95</c:v>
                      </c:pt>
                      <c:pt idx="430">
                        <c:v>94.8</c:v>
                      </c:pt>
                      <c:pt idx="431">
                        <c:v>101.5</c:v>
                      </c:pt>
                      <c:pt idx="432">
                        <c:v>92.3</c:v>
                      </c:pt>
                      <c:pt idx="433">
                        <c:v>94.4</c:v>
                      </c:pt>
                      <c:pt idx="434">
                        <c:v>94.1</c:v>
                      </c:pt>
                      <c:pt idx="435">
                        <c:v>94</c:v>
                      </c:pt>
                      <c:pt idx="436">
                        <c:v>94.6</c:v>
                      </c:pt>
                      <c:pt idx="437">
                        <c:v>95.8</c:v>
                      </c:pt>
                      <c:pt idx="438">
                        <c:v>97.2</c:v>
                      </c:pt>
                      <c:pt idx="439">
                        <c:v>87.7</c:v>
                      </c:pt>
                      <c:pt idx="440">
                        <c:v>92.6</c:v>
                      </c:pt>
                      <c:pt idx="441">
                        <c:v>83.9</c:v>
                      </c:pt>
                      <c:pt idx="442">
                        <c:v>94</c:v>
                      </c:pt>
                      <c:pt idx="443">
                        <c:v>89.4</c:v>
                      </c:pt>
                      <c:pt idx="444">
                        <c:v>89.4</c:v>
                      </c:pt>
                      <c:pt idx="445">
                        <c:v>96.1</c:v>
                      </c:pt>
                      <c:pt idx="446">
                        <c:v>105.7</c:v>
                      </c:pt>
                      <c:pt idx="447">
                        <c:v>108.6</c:v>
                      </c:pt>
                      <c:pt idx="448">
                        <c:v>103.2</c:v>
                      </c:pt>
                      <c:pt idx="449">
                        <c:v>98</c:v>
                      </c:pt>
                      <c:pt idx="450">
                        <c:v>105.9</c:v>
                      </c:pt>
                      <c:pt idx="451">
                        <c:v>105.3</c:v>
                      </c:pt>
                      <c:pt idx="452">
                        <c:v>106.1</c:v>
                      </c:pt>
                      <c:pt idx="453">
                        <c:v>105.8</c:v>
                      </c:pt>
                      <c:pt idx="454">
                        <c:v>103.9</c:v>
                      </c:pt>
                      <c:pt idx="455">
                        <c:v>103.1</c:v>
                      </c:pt>
                      <c:pt idx="456">
                        <c:v>93.6</c:v>
                      </c:pt>
                      <c:pt idx="457">
                        <c:v>92.1</c:v>
                      </c:pt>
                      <c:pt idx="458">
                        <c:v>92.4</c:v>
                      </c:pt>
                      <c:pt idx="459">
                        <c:v>90.7</c:v>
                      </c:pt>
                      <c:pt idx="460">
                        <c:v>87.9</c:v>
                      </c:pt>
                      <c:pt idx="461">
                        <c:v>92.7</c:v>
                      </c:pt>
                      <c:pt idx="462">
                        <c:v>97.7</c:v>
                      </c:pt>
                      <c:pt idx="463">
                        <c:v>95.5</c:v>
                      </c:pt>
                      <c:pt idx="464">
                        <c:v>91.9</c:v>
                      </c:pt>
                      <c:pt idx="465">
                        <c:v>91</c:v>
                      </c:pt>
                      <c:pt idx="466">
                        <c:v>95</c:v>
                      </c:pt>
                      <c:pt idx="467">
                        <c:v>87</c:v>
                      </c:pt>
                      <c:pt idx="468">
                        <c:v>92.7</c:v>
                      </c:pt>
                      <c:pt idx="469">
                        <c:v>91.4</c:v>
                      </c:pt>
                      <c:pt idx="470">
                        <c:v>88.1</c:v>
                      </c:pt>
                      <c:pt idx="471">
                        <c:v>85.8</c:v>
                      </c:pt>
                      <c:pt idx="472">
                        <c:v>84.9</c:v>
                      </c:pt>
                      <c:pt idx="473">
                        <c:v>81.8</c:v>
                      </c:pt>
                      <c:pt idx="474">
                        <c:v>85.5</c:v>
                      </c:pt>
                      <c:pt idx="475">
                        <c:v>91.7</c:v>
                      </c:pt>
                      <c:pt idx="476">
                        <c:v>89.8</c:v>
                      </c:pt>
                      <c:pt idx="477">
                        <c:v>91.9</c:v>
                      </c:pt>
                      <c:pt idx="478">
                        <c:v>98.8</c:v>
                      </c:pt>
                      <c:pt idx="479">
                        <c:v>97.4</c:v>
                      </c:pt>
                      <c:pt idx="480">
                        <c:v>95.8</c:v>
                      </c:pt>
                      <c:pt idx="481">
                        <c:v>88.7</c:v>
                      </c:pt>
                      <c:pt idx="482">
                        <c:v>91</c:v>
                      </c:pt>
                      <c:pt idx="483">
                        <c:v>84.2</c:v>
                      </c:pt>
                      <c:pt idx="484">
                        <c:v>83.1</c:v>
                      </c:pt>
                      <c:pt idx="485">
                        <c:v>81.3</c:v>
                      </c:pt>
                      <c:pt idx="486">
                        <c:v>86.7</c:v>
                      </c:pt>
                      <c:pt idx="487">
                        <c:v>84.5</c:v>
                      </c:pt>
                      <c:pt idx="488">
                        <c:v>83.1</c:v>
                      </c:pt>
                      <c:pt idx="489">
                        <c:v>85.7</c:v>
                      </c:pt>
                      <c:pt idx="490">
                        <c:v>95.9</c:v>
                      </c:pt>
                      <c:pt idx="491">
                        <c:v>98.1</c:v>
                      </c:pt>
                      <c:pt idx="492">
                        <c:v>98.4</c:v>
                      </c:pt>
                      <c:pt idx="493">
                        <c:v>93.1</c:v>
                      </c:pt>
                      <c:pt idx="494">
                        <c:v>86.8</c:v>
                      </c:pt>
                      <c:pt idx="495">
                        <c:v>98.2</c:v>
                      </c:pt>
                      <c:pt idx="496">
                        <c:v>92.6</c:v>
                      </c:pt>
                      <c:pt idx="497">
                        <c:v>93.3</c:v>
                      </c:pt>
                      <c:pt idx="498">
                        <c:v>88.5</c:v>
                      </c:pt>
                    </c:numCache>
                  </c:numRef>
                </c:val>
                <c:smooth val="0"/>
                <c:extLst xmlns:c15="http://schemas.microsoft.com/office/drawing/2012/chart">
                  <c:ext xmlns:c16="http://schemas.microsoft.com/office/drawing/2014/chart" uri="{C3380CC4-5D6E-409C-BE32-E72D297353CC}">
                    <c16:uniqueId val="{00000003-109E-49EF-A6B6-74D8CBDC8B75}"/>
                  </c:ext>
                </c:extLst>
              </c15:ser>
            </c15:filteredLineSeries>
          </c:ext>
        </c:extLst>
      </c:lineChart>
      <c:catAx>
        <c:axId val="15076286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Objektu skaits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03451152"/>
        <c:crosses val="autoZero"/>
        <c:auto val="1"/>
        <c:lblAlgn val="ctr"/>
        <c:lblOffset val="100"/>
        <c:noMultiLvlLbl val="0"/>
      </c:catAx>
      <c:valAx>
        <c:axId val="170345115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MB</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07628656"/>
        <c:crosses val="autoZero"/>
        <c:crossBetween val="between"/>
      </c:valAx>
      <c:spPr>
        <a:noFill/>
        <a:ln>
          <a:noFill/>
        </a:ln>
        <a:effectLst/>
      </c:spPr>
    </c:plotArea>
    <c:plotVisOnly val="1"/>
    <c:dispBlanksAs val="gap"/>
    <c:showDLblsOverMax val="0"/>
    <c:extLst/>
  </c:chart>
  <c:spPr>
    <a:noFill/>
    <a:ln>
      <a:solidFill>
        <a:schemeClr val="bg1">
          <a:lumMod val="75000"/>
        </a:schemeClr>
      </a:solid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lv-LV"/>
              <a:t>RAM izmantošana</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1"/>
          <c:order val="1"/>
          <c:tx>
            <c:v>RAM</c:v>
          </c:tx>
          <c:spPr>
            <a:ln w="28575" cap="rnd">
              <a:solidFill>
                <a:schemeClr val="accent2"/>
              </a:solidFill>
              <a:round/>
            </a:ln>
            <a:effectLst/>
          </c:spPr>
          <c:marker>
            <c:symbol val="none"/>
          </c:marker>
          <c:val>
            <c:numRef>
              <c:f>VLang0001!$P$18:$P$512</c:f>
              <c:numCache>
                <c:formatCode>General</c:formatCode>
                <c:ptCount val="495"/>
                <c:pt idx="0">
                  <c:v>43.38</c:v>
                </c:pt>
                <c:pt idx="1">
                  <c:v>43.38</c:v>
                </c:pt>
                <c:pt idx="2">
                  <c:v>43.47</c:v>
                </c:pt>
                <c:pt idx="3">
                  <c:v>43.47</c:v>
                </c:pt>
                <c:pt idx="4">
                  <c:v>43.5</c:v>
                </c:pt>
                <c:pt idx="5">
                  <c:v>43.55</c:v>
                </c:pt>
                <c:pt idx="6">
                  <c:v>43.36</c:v>
                </c:pt>
                <c:pt idx="7">
                  <c:v>43.36</c:v>
                </c:pt>
                <c:pt idx="8">
                  <c:v>43.36</c:v>
                </c:pt>
                <c:pt idx="9">
                  <c:v>43.36</c:v>
                </c:pt>
                <c:pt idx="10">
                  <c:v>43.36</c:v>
                </c:pt>
                <c:pt idx="11">
                  <c:v>43.36</c:v>
                </c:pt>
                <c:pt idx="12">
                  <c:v>43.36</c:v>
                </c:pt>
                <c:pt idx="13">
                  <c:v>43.36</c:v>
                </c:pt>
                <c:pt idx="14">
                  <c:v>44.49</c:v>
                </c:pt>
                <c:pt idx="15">
                  <c:v>44.49</c:v>
                </c:pt>
                <c:pt idx="16">
                  <c:v>44.63</c:v>
                </c:pt>
                <c:pt idx="17">
                  <c:v>44.77</c:v>
                </c:pt>
                <c:pt idx="18">
                  <c:v>44.77</c:v>
                </c:pt>
                <c:pt idx="19">
                  <c:v>44.9</c:v>
                </c:pt>
                <c:pt idx="20">
                  <c:v>42.53</c:v>
                </c:pt>
                <c:pt idx="21">
                  <c:v>42.53</c:v>
                </c:pt>
                <c:pt idx="22">
                  <c:v>42.66</c:v>
                </c:pt>
                <c:pt idx="23">
                  <c:v>42.79</c:v>
                </c:pt>
                <c:pt idx="24">
                  <c:v>43.7</c:v>
                </c:pt>
                <c:pt idx="25">
                  <c:v>43.7</c:v>
                </c:pt>
                <c:pt idx="26">
                  <c:v>43.7</c:v>
                </c:pt>
                <c:pt idx="27">
                  <c:v>43.7</c:v>
                </c:pt>
                <c:pt idx="28">
                  <c:v>43.7</c:v>
                </c:pt>
                <c:pt idx="29">
                  <c:v>43.7</c:v>
                </c:pt>
                <c:pt idx="30">
                  <c:v>43.7</c:v>
                </c:pt>
                <c:pt idx="31">
                  <c:v>43.96</c:v>
                </c:pt>
                <c:pt idx="32">
                  <c:v>44.23</c:v>
                </c:pt>
                <c:pt idx="33">
                  <c:v>44.23</c:v>
                </c:pt>
                <c:pt idx="34">
                  <c:v>44.39</c:v>
                </c:pt>
                <c:pt idx="35">
                  <c:v>44.65</c:v>
                </c:pt>
                <c:pt idx="36">
                  <c:v>44.65</c:v>
                </c:pt>
                <c:pt idx="37">
                  <c:v>44.91</c:v>
                </c:pt>
                <c:pt idx="38">
                  <c:v>45.17</c:v>
                </c:pt>
                <c:pt idx="39">
                  <c:v>45.55</c:v>
                </c:pt>
                <c:pt idx="40">
                  <c:v>45.55</c:v>
                </c:pt>
                <c:pt idx="41">
                  <c:v>45.81</c:v>
                </c:pt>
                <c:pt idx="42">
                  <c:v>46.07</c:v>
                </c:pt>
                <c:pt idx="43">
                  <c:v>46.07</c:v>
                </c:pt>
                <c:pt idx="44">
                  <c:v>46.33</c:v>
                </c:pt>
                <c:pt idx="45">
                  <c:v>46.71</c:v>
                </c:pt>
                <c:pt idx="46">
                  <c:v>46.98</c:v>
                </c:pt>
                <c:pt idx="47">
                  <c:v>46.98</c:v>
                </c:pt>
                <c:pt idx="48">
                  <c:v>47.37</c:v>
                </c:pt>
                <c:pt idx="49">
                  <c:v>47.75</c:v>
                </c:pt>
                <c:pt idx="50">
                  <c:v>47.75</c:v>
                </c:pt>
                <c:pt idx="51">
                  <c:v>48.02</c:v>
                </c:pt>
                <c:pt idx="52">
                  <c:v>48.41</c:v>
                </c:pt>
                <c:pt idx="53">
                  <c:v>48.8</c:v>
                </c:pt>
                <c:pt idx="54">
                  <c:v>48.8</c:v>
                </c:pt>
                <c:pt idx="55">
                  <c:v>49.19</c:v>
                </c:pt>
                <c:pt idx="56">
                  <c:v>49.58</c:v>
                </c:pt>
                <c:pt idx="57">
                  <c:v>49.58</c:v>
                </c:pt>
                <c:pt idx="58">
                  <c:v>49.96</c:v>
                </c:pt>
                <c:pt idx="59">
                  <c:v>50.3</c:v>
                </c:pt>
                <c:pt idx="60">
                  <c:v>50.3</c:v>
                </c:pt>
                <c:pt idx="61">
                  <c:v>50.82</c:v>
                </c:pt>
                <c:pt idx="62">
                  <c:v>51.21</c:v>
                </c:pt>
                <c:pt idx="63">
                  <c:v>51.6</c:v>
                </c:pt>
                <c:pt idx="64">
                  <c:v>51.6</c:v>
                </c:pt>
                <c:pt idx="65">
                  <c:v>52.11</c:v>
                </c:pt>
                <c:pt idx="66">
                  <c:v>52.51</c:v>
                </c:pt>
                <c:pt idx="67">
                  <c:v>52.51</c:v>
                </c:pt>
                <c:pt idx="68">
                  <c:v>53.02</c:v>
                </c:pt>
                <c:pt idx="69">
                  <c:v>53.54</c:v>
                </c:pt>
                <c:pt idx="70">
                  <c:v>53.93</c:v>
                </c:pt>
                <c:pt idx="71">
                  <c:v>53.93</c:v>
                </c:pt>
                <c:pt idx="72">
                  <c:v>54.44</c:v>
                </c:pt>
                <c:pt idx="73">
                  <c:v>54.96</c:v>
                </c:pt>
                <c:pt idx="74">
                  <c:v>55.48</c:v>
                </c:pt>
                <c:pt idx="75">
                  <c:v>55.48</c:v>
                </c:pt>
                <c:pt idx="76">
                  <c:v>56</c:v>
                </c:pt>
                <c:pt idx="77">
                  <c:v>56.52</c:v>
                </c:pt>
                <c:pt idx="78">
                  <c:v>56.52</c:v>
                </c:pt>
                <c:pt idx="79">
                  <c:v>57.03</c:v>
                </c:pt>
                <c:pt idx="80">
                  <c:v>57.55</c:v>
                </c:pt>
                <c:pt idx="81">
                  <c:v>58.2</c:v>
                </c:pt>
                <c:pt idx="82">
                  <c:v>58.2</c:v>
                </c:pt>
                <c:pt idx="83">
                  <c:v>58.71</c:v>
                </c:pt>
                <c:pt idx="84">
                  <c:v>59.36</c:v>
                </c:pt>
                <c:pt idx="85">
                  <c:v>59.36</c:v>
                </c:pt>
                <c:pt idx="86">
                  <c:v>59.88</c:v>
                </c:pt>
                <c:pt idx="87">
                  <c:v>60.52</c:v>
                </c:pt>
                <c:pt idx="88">
                  <c:v>61.04</c:v>
                </c:pt>
                <c:pt idx="89">
                  <c:v>61.04</c:v>
                </c:pt>
                <c:pt idx="90">
                  <c:v>61.69</c:v>
                </c:pt>
                <c:pt idx="91">
                  <c:v>64.33</c:v>
                </c:pt>
                <c:pt idx="92">
                  <c:v>64.98</c:v>
                </c:pt>
                <c:pt idx="93">
                  <c:v>64.98</c:v>
                </c:pt>
                <c:pt idx="94">
                  <c:v>65.62</c:v>
                </c:pt>
                <c:pt idx="95">
                  <c:v>66.27</c:v>
                </c:pt>
                <c:pt idx="96">
                  <c:v>66.27</c:v>
                </c:pt>
                <c:pt idx="97">
                  <c:v>66.41</c:v>
                </c:pt>
                <c:pt idx="98">
                  <c:v>67.069999999999993</c:v>
                </c:pt>
                <c:pt idx="99">
                  <c:v>67.709999999999994</c:v>
                </c:pt>
                <c:pt idx="100">
                  <c:v>67.709999999999994</c:v>
                </c:pt>
                <c:pt idx="101">
                  <c:v>68.36</c:v>
                </c:pt>
                <c:pt idx="102">
                  <c:v>69.13</c:v>
                </c:pt>
                <c:pt idx="103">
                  <c:v>69.78</c:v>
                </c:pt>
                <c:pt idx="104">
                  <c:v>69.78</c:v>
                </c:pt>
                <c:pt idx="105">
                  <c:v>70.55</c:v>
                </c:pt>
                <c:pt idx="106">
                  <c:v>71.2</c:v>
                </c:pt>
                <c:pt idx="107">
                  <c:v>71.2</c:v>
                </c:pt>
                <c:pt idx="108">
                  <c:v>71.97</c:v>
                </c:pt>
                <c:pt idx="109">
                  <c:v>72.75</c:v>
                </c:pt>
                <c:pt idx="110">
                  <c:v>73.400000000000006</c:v>
                </c:pt>
                <c:pt idx="111">
                  <c:v>73.400000000000006</c:v>
                </c:pt>
                <c:pt idx="112">
                  <c:v>74.180000000000007</c:v>
                </c:pt>
                <c:pt idx="113">
                  <c:v>74.95</c:v>
                </c:pt>
                <c:pt idx="114">
                  <c:v>75.72</c:v>
                </c:pt>
                <c:pt idx="115">
                  <c:v>75.72</c:v>
                </c:pt>
                <c:pt idx="116">
                  <c:v>76.5</c:v>
                </c:pt>
                <c:pt idx="117">
                  <c:v>77.27</c:v>
                </c:pt>
                <c:pt idx="118">
                  <c:v>77.27</c:v>
                </c:pt>
                <c:pt idx="119">
                  <c:v>78.180000000000007</c:v>
                </c:pt>
                <c:pt idx="120">
                  <c:v>78.95</c:v>
                </c:pt>
                <c:pt idx="121">
                  <c:v>79.73</c:v>
                </c:pt>
                <c:pt idx="122">
                  <c:v>79.73</c:v>
                </c:pt>
                <c:pt idx="123">
                  <c:v>80.63</c:v>
                </c:pt>
                <c:pt idx="124">
                  <c:v>81.400000000000006</c:v>
                </c:pt>
                <c:pt idx="125">
                  <c:v>82.31</c:v>
                </c:pt>
                <c:pt idx="126">
                  <c:v>82.31</c:v>
                </c:pt>
                <c:pt idx="127">
                  <c:v>83.08</c:v>
                </c:pt>
                <c:pt idx="128">
                  <c:v>83.99</c:v>
                </c:pt>
                <c:pt idx="129">
                  <c:v>83.99</c:v>
                </c:pt>
                <c:pt idx="130">
                  <c:v>84.9</c:v>
                </c:pt>
                <c:pt idx="131">
                  <c:v>85.8</c:v>
                </c:pt>
                <c:pt idx="132">
                  <c:v>86.7</c:v>
                </c:pt>
                <c:pt idx="133">
                  <c:v>86.7</c:v>
                </c:pt>
                <c:pt idx="134">
                  <c:v>87.61</c:v>
                </c:pt>
                <c:pt idx="135">
                  <c:v>88.52</c:v>
                </c:pt>
                <c:pt idx="136">
                  <c:v>89.42</c:v>
                </c:pt>
                <c:pt idx="137">
                  <c:v>89.42</c:v>
                </c:pt>
                <c:pt idx="138">
                  <c:v>90.32</c:v>
                </c:pt>
                <c:pt idx="139">
                  <c:v>91.23</c:v>
                </c:pt>
                <c:pt idx="140">
                  <c:v>91.23</c:v>
                </c:pt>
                <c:pt idx="141">
                  <c:v>92.26</c:v>
                </c:pt>
                <c:pt idx="142">
                  <c:v>93.17</c:v>
                </c:pt>
                <c:pt idx="143">
                  <c:v>94.2</c:v>
                </c:pt>
                <c:pt idx="144">
                  <c:v>94.2</c:v>
                </c:pt>
                <c:pt idx="145">
                  <c:v>95.1</c:v>
                </c:pt>
                <c:pt idx="146">
                  <c:v>96.13</c:v>
                </c:pt>
                <c:pt idx="147">
                  <c:v>97.04</c:v>
                </c:pt>
                <c:pt idx="148">
                  <c:v>97.04</c:v>
                </c:pt>
                <c:pt idx="149">
                  <c:v>98.07</c:v>
                </c:pt>
                <c:pt idx="150">
                  <c:v>99.1</c:v>
                </c:pt>
                <c:pt idx="151">
                  <c:v>100.13</c:v>
                </c:pt>
                <c:pt idx="152">
                  <c:v>100.13</c:v>
                </c:pt>
                <c:pt idx="153">
                  <c:v>101.17</c:v>
                </c:pt>
                <c:pt idx="154">
                  <c:v>102.2</c:v>
                </c:pt>
                <c:pt idx="155">
                  <c:v>102.2</c:v>
                </c:pt>
                <c:pt idx="156">
                  <c:v>103.24</c:v>
                </c:pt>
                <c:pt idx="157">
                  <c:v>104.27</c:v>
                </c:pt>
                <c:pt idx="158">
                  <c:v>105.31</c:v>
                </c:pt>
                <c:pt idx="159">
                  <c:v>105.31</c:v>
                </c:pt>
                <c:pt idx="160">
                  <c:v>106.47</c:v>
                </c:pt>
                <c:pt idx="161">
                  <c:v>107.51</c:v>
                </c:pt>
                <c:pt idx="162">
                  <c:v>108.54</c:v>
                </c:pt>
                <c:pt idx="163">
                  <c:v>108.54</c:v>
                </c:pt>
                <c:pt idx="164">
                  <c:v>109.7</c:v>
                </c:pt>
                <c:pt idx="165">
                  <c:v>110.73</c:v>
                </c:pt>
                <c:pt idx="166">
                  <c:v>111.89</c:v>
                </c:pt>
                <c:pt idx="167">
                  <c:v>111.89</c:v>
                </c:pt>
                <c:pt idx="168">
                  <c:v>113.05</c:v>
                </c:pt>
                <c:pt idx="169">
                  <c:v>114.21</c:v>
                </c:pt>
                <c:pt idx="170">
                  <c:v>114.21</c:v>
                </c:pt>
                <c:pt idx="171">
                  <c:v>116.41</c:v>
                </c:pt>
                <c:pt idx="172">
                  <c:v>117.57</c:v>
                </c:pt>
                <c:pt idx="173">
                  <c:v>117.57</c:v>
                </c:pt>
                <c:pt idx="174">
                  <c:v>118.87</c:v>
                </c:pt>
                <c:pt idx="175">
                  <c:v>120.03</c:v>
                </c:pt>
                <c:pt idx="176">
                  <c:v>121.2</c:v>
                </c:pt>
                <c:pt idx="177">
                  <c:v>121.2</c:v>
                </c:pt>
                <c:pt idx="178">
                  <c:v>122.36</c:v>
                </c:pt>
                <c:pt idx="179">
                  <c:v>123.65</c:v>
                </c:pt>
                <c:pt idx="180">
                  <c:v>124.81</c:v>
                </c:pt>
                <c:pt idx="181">
                  <c:v>124.81</c:v>
                </c:pt>
                <c:pt idx="182">
                  <c:v>126.1</c:v>
                </c:pt>
                <c:pt idx="183">
                  <c:v>127.26</c:v>
                </c:pt>
                <c:pt idx="184">
                  <c:v>127.26</c:v>
                </c:pt>
                <c:pt idx="185">
                  <c:v>128.55000000000001</c:v>
                </c:pt>
                <c:pt idx="186">
                  <c:v>129.84</c:v>
                </c:pt>
                <c:pt idx="187">
                  <c:v>131</c:v>
                </c:pt>
                <c:pt idx="188">
                  <c:v>131</c:v>
                </c:pt>
                <c:pt idx="189">
                  <c:v>132.29</c:v>
                </c:pt>
                <c:pt idx="190">
                  <c:v>133.59</c:v>
                </c:pt>
                <c:pt idx="191">
                  <c:v>134.88999999999999</c:v>
                </c:pt>
                <c:pt idx="192">
                  <c:v>134.88999999999999</c:v>
                </c:pt>
                <c:pt idx="193">
                  <c:v>136.18</c:v>
                </c:pt>
                <c:pt idx="194">
                  <c:v>137.47</c:v>
                </c:pt>
                <c:pt idx="195">
                  <c:v>137.47</c:v>
                </c:pt>
                <c:pt idx="196">
                  <c:v>138.88999999999999</c:v>
                </c:pt>
                <c:pt idx="197">
                  <c:v>140.18</c:v>
                </c:pt>
                <c:pt idx="198">
                  <c:v>141.59</c:v>
                </c:pt>
                <c:pt idx="199">
                  <c:v>141.59</c:v>
                </c:pt>
                <c:pt idx="200">
                  <c:v>142.88</c:v>
                </c:pt>
                <c:pt idx="201">
                  <c:v>144.32</c:v>
                </c:pt>
                <c:pt idx="202">
                  <c:v>145.74</c:v>
                </c:pt>
                <c:pt idx="203">
                  <c:v>145.74</c:v>
                </c:pt>
                <c:pt idx="204">
                  <c:v>147.03</c:v>
                </c:pt>
                <c:pt idx="205">
                  <c:v>148.44999999999999</c:v>
                </c:pt>
                <c:pt idx="206">
                  <c:v>148.44999999999999</c:v>
                </c:pt>
                <c:pt idx="207">
                  <c:v>149.88</c:v>
                </c:pt>
                <c:pt idx="208">
                  <c:v>151.29</c:v>
                </c:pt>
                <c:pt idx="209">
                  <c:v>152.71</c:v>
                </c:pt>
                <c:pt idx="210">
                  <c:v>152.71</c:v>
                </c:pt>
                <c:pt idx="211">
                  <c:v>154.13</c:v>
                </c:pt>
                <c:pt idx="212">
                  <c:v>155.55000000000001</c:v>
                </c:pt>
                <c:pt idx="213">
                  <c:v>157.09</c:v>
                </c:pt>
                <c:pt idx="214">
                  <c:v>157.09</c:v>
                </c:pt>
                <c:pt idx="215">
                  <c:v>158.52000000000001</c:v>
                </c:pt>
                <c:pt idx="216">
                  <c:v>160.06</c:v>
                </c:pt>
                <c:pt idx="217">
                  <c:v>160.06</c:v>
                </c:pt>
                <c:pt idx="218">
                  <c:v>161.47999999999999</c:v>
                </c:pt>
                <c:pt idx="219">
                  <c:v>163.04</c:v>
                </c:pt>
                <c:pt idx="220">
                  <c:v>164.72</c:v>
                </c:pt>
                <c:pt idx="221">
                  <c:v>164.72</c:v>
                </c:pt>
                <c:pt idx="222">
                  <c:v>166.27</c:v>
                </c:pt>
                <c:pt idx="223">
                  <c:v>167.83</c:v>
                </c:pt>
                <c:pt idx="224">
                  <c:v>167.83</c:v>
                </c:pt>
                <c:pt idx="225">
                  <c:v>169.38</c:v>
                </c:pt>
                <c:pt idx="226">
                  <c:v>171.05</c:v>
                </c:pt>
                <c:pt idx="227">
                  <c:v>171.05</c:v>
                </c:pt>
                <c:pt idx="228">
                  <c:v>172.6</c:v>
                </c:pt>
                <c:pt idx="229">
                  <c:v>174.15</c:v>
                </c:pt>
                <c:pt idx="230">
                  <c:v>175.7</c:v>
                </c:pt>
                <c:pt idx="231">
                  <c:v>175.7</c:v>
                </c:pt>
                <c:pt idx="232">
                  <c:v>177.37</c:v>
                </c:pt>
                <c:pt idx="233">
                  <c:v>178.92</c:v>
                </c:pt>
                <c:pt idx="234">
                  <c:v>178.92</c:v>
                </c:pt>
                <c:pt idx="235">
                  <c:v>180.61</c:v>
                </c:pt>
                <c:pt idx="236">
                  <c:v>182.16</c:v>
                </c:pt>
                <c:pt idx="237">
                  <c:v>183.84</c:v>
                </c:pt>
                <c:pt idx="238">
                  <c:v>183.84</c:v>
                </c:pt>
                <c:pt idx="239">
                  <c:v>185.51</c:v>
                </c:pt>
                <c:pt idx="240">
                  <c:v>187.19</c:v>
                </c:pt>
                <c:pt idx="241">
                  <c:v>187.19</c:v>
                </c:pt>
                <c:pt idx="242">
                  <c:v>188.86</c:v>
                </c:pt>
                <c:pt idx="243">
                  <c:v>190.54</c:v>
                </c:pt>
                <c:pt idx="244">
                  <c:v>192.22</c:v>
                </c:pt>
                <c:pt idx="245">
                  <c:v>192.22</c:v>
                </c:pt>
                <c:pt idx="246">
                  <c:v>193.89</c:v>
                </c:pt>
                <c:pt idx="247">
                  <c:v>195.58</c:v>
                </c:pt>
                <c:pt idx="248">
                  <c:v>195.58</c:v>
                </c:pt>
                <c:pt idx="249">
                  <c:v>197.38</c:v>
                </c:pt>
                <c:pt idx="250">
                  <c:v>199.06</c:v>
                </c:pt>
                <c:pt idx="251">
                  <c:v>200.73</c:v>
                </c:pt>
                <c:pt idx="252">
                  <c:v>200.73</c:v>
                </c:pt>
                <c:pt idx="253">
                  <c:v>202.54</c:v>
                </c:pt>
                <c:pt idx="254">
                  <c:v>204.21</c:v>
                </c:pt>
                <c:pt idx="255">
                  <c:v>204.21</c:v>
                </c:pt>
                <c:pt idx="256">
                  <c:v>206.02</c:v>
                </c:pt>
                <c:pt idx="257">
                  <c:v>207.83</c:v>
                </c:pt>
                <c:pt idx="258">
                  <c:v>209.5</c:v>
                </c:pt>
                <c:pt idx="259">
                  <c:v>209.5</c:v>
                </c:pt>
                <c:pt idx="260">
                  <c:v>211.19</c:v>
                </c:pt>
                <c:pt idx="261">
                  <c:v>213</c:v>
                </c:pt>
                <c:pt idx="262">
                  <c:v>214.68</c:v>
                </c:pt>
                <c:pt idx="263">
                  <c:v>214.68</c:v>
                </c:pt>
                <c:pt idx="264">
                  <c:v>216.49</c:v>
                </c:pt>
                <c:pt idx="265">
                  <c:v>218.29</c:v>
                </c:pt>
                <c:pt idx="266">
                  <c:v>218.29</c:v>
                </c:pt>
                <c:pt idx="267">
                  <c:v>219.97</c:v>
                </c:pt>
                <c:pt idx="268">
                  <c:v>221.77</c:v>
                </c:pt>
                <c:pt idx="269">
                  <c:v>223.58</c:v>
                </c:pt>
                <c:pt idx="270">
                  <c:v>223.58</c:v>
                </c:pt>
                <c:pt idx="271">
                  <c:v>225.39</c:v>
                </c:pt>
                <c:pt idx="272">
                  <c:v>227.2</c:v>
                </c:pt>
                <c:pt idx="273">
                  <c:v>229.13</c:v>
                </c:pt>
                <c:pt idx="274">
                  <c:v>230.94</c:v>
                </c:pt>
                <c:pt idx="275">
                  <c:v>232.75</c:v>
                </c:pt>
                <c:pt idx="276">
                  <c:v>234.55</c:v>
                </c:pt>
                <c:pt idx="277">
                  <c:v>234.55</c:v>
                </c:pt>
                <c:pt idx="278">
                  <c:v>236.48</c:v>
                </c:pt>
                <c:pt idx="279">
                  <c:v>238.29</c:v>
                </c:pt>
                <c:pt idx="280">
                  <c:v>240.23</c:v>
                </c:pt>
                <c:pt idx="281">
                  <c:v>240.23</c:v>
                </c:pt>
                <c:pt idx="282">
                  <c:v>242.17</c:v>
                </c:pt>
                <c:pt idx="283">
                  <c:v>244.1</c:v>
                </c:pt>
                <c:pt idx="284">
                  <c:v>244.1</c:v>
                </c:pt>
                <c:pt idx="285">
                  <c:v>245.92</c:v>
                </c:pt>
                <c:pt idx="286">
                  <c:v>247.86</c:v>
                </c:pt>
                <c:pt idx="287">
                  <c:v>249.79</c:v>
                </c:pt>
                <c:pt idx="288">
                  <c:v>249.79</c:v>
                </c:pt>
                <c:pt idx="289">
                  <c:v>240.4</c:v>
                </c:pt>
                <c:pt idx="290">
                  <c:v>242.34</c:v>
                </c:pt>
                <c:pt idx="291">
                  <c:v>244.41</c:v>
                </c:pt>
                <c:pt idx="292">
                  <c:v>244.41</c:v>
                </c:pt>
                <c:pt idx="293">
                  <c:v>246.35</c:v>
                </c:pt>
                <c:pt idx="294">
                  <c:v>248.29</c:v>
                </c:pt>
                <c:pt idx="295">
                  <c:v>250.35</c:v>
                </c:pt>
                <c:pt idx="296">
                  <c:v>250.35</c:v>
                </c:pt>
                <c:pt idx="297">
                  <c:v>252.29</c:v>
                </c:pt>
                <c:pt idx="298">
                  <c:v>254.36</c:v>
                </c:pt>
                <c:pt idx="299">
                  <c:v>254.36</c:v>
                </c:pt>
                <c:pt idx="300">
                  <c:v>256.3</c:v>
                </c:pt>
                <c:pt idx="301">
                  <c:v>258.36</c:v>
                </c:pt>
                <c:pt idx="302">
                  <c:v>260.43</c:v>
                </c:pt>
                <c:pt idx="303">
                  <c:v>260.43</c:v>
                </c:pt>
                <c:pt idx="304">
                  <c:v>262.5</c:v>
                </c:pt>
                <c:pt idx="305">
                  <c:v>264.56</c:v>
                </c:pt>
                <c:pt idx="306">
                  <c:v>268.69</c:v>
                </c:pt>
                <c:pt idx="307">
                  <c:v>270.88</c:v>
                </c:pt>
                <c:pt idx="308">
                  <c:v>272.95</c:v>
                </c:pt>
                <c:pt idx="309">
                  <c:v>272.95</c:v>
                </c:pt>
                <c:pt idx="310">
                  <c:v>275.14999999999998</c:v>
                </c:pt>
                <c:pt idx="311">
                  <c:v>277.20999999999998</c:v>
                </c:pt>
                <c:pt idx="312">
                  <c:v>277.20999999999998</c:v>
                </c:pt>
                <c:pt idx="313">
                  <c:v>279.27</c:v>
                </c:pt>
                <c:pt idx="314">
                  <c:v>279.27</c:v>
                </c:pt>
                <c:pt idx="315">
                  <c:v>281.47000000000003</c:v>
                </c:pt>
                <c:pt idx="316">
                  <c:v>283.67</c:v>
                </c:pt>
                <c:pt idx="317">
                  <c:v>285.86</c:v>
                </c:pt>
                <c:pt idx="318">
                  <c:v>285.86</c:v>
                </c:pt>
                <c:pt idx="319">
                  <c:v>287.92</c:v>
                </c:pt>
                <c:pt idx="320">
                  <c:v>290.12</c:v>
                </c:pt>
                <c:pt idx="321">
                  <c:v>290.12</c:v>
                </c:pt>
                <c:pt idx="322">
                  <c:v>292.45</c:v>
                </c:pt>
                <c:pt idx="323">
                  <c:v>294.64</c:v>
                </c:pt>
                <c:pt idx="324">
                  <c:v>296.83</c:v>
                </c:pt>
                <c:pt idx="325">
                  <c:v>296.83</c:v>
                </c:pt>
                <c:pt idx="326">
                  <c:v>299.02</c:v>
                </c:pt>
                <c:pt idx="327">
                  <c:v>301.20999999999998</c:v>
                </c:pt>
                <c:pt idx="328">
                  <c:v>303.41000000000003</c:v>
                </c:pt>
                <c:pt idx="329">
                  <c:v>303.41000000000003</c:v>
                </c:pt>
                <c:pt idx="330">
                  <c:v>305.73</c:v>
                </c:pt>
                <c:pt idx="331">
                  <c:v>307.93</c:v>
                </c:pt>
                <c:pt idx="332">
                  <c:v>307.93</c:v>
                </c:pt>
                <c:pt idx="333">
                  <c:v>310.25</c:v>
                </c:pt>
                <c:pt idx="334">
                  <c:v>312.57</c:v>
                </c:pt>
                <c:pt idx="335">
                  <c:v>314.76</c:v>
                </c:pt>
                <c:pt idx="336">
                  <c:v>314.76</c:v>
                </c:pt>
                <c:pt idx="337">
                  <c:v>317.08</c:v>
                </c:pt>
                <c:pt idx="338">
                  <c:v>319.39999999999998</c:v>
                </c:pt>
                <c:pt idx="339">
                  <c:v>321.73</c:v>
                </c:pt>
                <c:pt idx="340">
                  <c:v>321.73</c:v>
                </c:pt>
                <c:pt idx="341">
                  <c:v>323.92</c:v>
                </c:pt>
                <c:pt idx="342">
                  <c:v>326.26</c:v>
                </c:pt>
                <c:pt idx="343">
                  <c:v>326.26</c:v>
                </c:pt>
                <c:pt idx="344">
                  <c:v>328.58</c:v>
                </c:pt>
                <c:pt idx="345">
                  <c:v>330.9</c:v>
                </c:pt>
                <c:pt idx="346">
                  <c:v>333.37</c:v>
                </c:pt>
                <c:pt idx="347">
                  <c:v>333.37</c:v>
                </c:pt>
                <c:pt idx="348">
                  <c:v>335.7</c:v>
                </c:pt>
                <c:pt idx="349">
                  <c:v>338.02</c:v>
                </c:pt>
                <c:pt idx="350">
                  <c:v>340.46</c:v>
                </c:pt>
                <c:pt idx="351">
                  <c:v>340.46</c:v>
                </c:pt>
                <c:pt idx="352">
                  <c:v>342.79</c:v>
                </c:pt>
                <c:pt idx="353">
                  <c:v>345.24</c:v>
                </c:pt>
                <c:pt idx="354">
                  <c:v>347.69</c:v>
                </c:pt>
                <c:pt idx="355">
                  <c:v>347.69</c:v>
                </c:pt>
                <c:pt idx="356">
                  <c:v>350.01</c:v>
                </c:pt>
                <c:pt idx="357">
                  <c:v>352.47</c:v>
                </c:pt>
                <c:pt idx="358">
                  <c:v>352.47</c:v>
                </c:pt>
                <c:pt idx="359">
                  <c:v>354.93</c:v>
                </c:pt>
                <c:pt idx="360">
                  <c:v>357.38</c:v>
                </c:pt>
                <c:pt idx="361">
                  <c:v>359.83</c:v>
                </c:pt>
                <c:pt idx="362">
                  <c:v>359.83</c:v>
                </c:pt>
                <c:pt idx="363">
                  <c:v>362.28</c:v>
                </c:pt>
                <c:pt idx="364">
                  <c:v>364.74</c:v>
                </c:pt>
                <c:pt idx="365">
                  <c:v>367.2</c:v>
                </c:pt>
                <c:pt idx="366">
                  <c:v>367.2</c:v>
                </c:pt>
                <c:pt idx="367">
                  <c:v>369.65</c:v>
                </c:pt>
                <c:pt idx="368">
                  <c:v>372.25</c:v>
                </c:pt>
                <c:pt idx="369">
                  <c:v>372.25</c:v>
                </c:pt>
                <c:pt idx="370">
                  <c:v>374.7</c:v>
                </c:pt>
                <c:pt idx="371">
                  <c:v>377.27</c:v>
                </c:pt>
                <c:pt idx="372">
                  <c:v>379.85</c:v>
                </c:pt>
                <c:pt idx="373">
                  <c:v>379.85</c:v>
                </c:pt>
                <c:pt idx="374">
                  <c:v>382.44</c:v>
                </c:pt>
                <c:pt idx="375">
                  <c:v>384.89</c:v>
                </c:pt>
                <c:pt idx="376">
                  <c:v>387.47</c:v>
                </c:pt>
                <c:pt idx="377">
                  <c:v>387.47</c:v>
                </c:pt>
                <c:pt idx="378">
                  <c:v>390.04</c:v>
                </c:pt>
                <c:pt idx="379">
                  <c:v>392.62</c:v>
                </c:pt>
                <c:pt idx="380">
                  <c:v>395.21</c:v>
                </c:pt>
                <c:pt idx="381">
                  <c:v>397.66</c:v>
                </c:pt>
                <c:pt idx="382">
                  <c:v>400.37</c:v>
                </c:pt>
                <c:pt idx="383">
                  <c:v>400.37</c:v>
                </c:pt>
                <c:pt idx="384">
                  <c:v>402.95</c:v>
                </c:pt>
                <c:pt idx="385">
                  <c:v>405.53</c:v>
                </c:pt>
                <c:pt idx="386">
                  <c:v>408.24</c:v>
                </c:pt>
                <c:pt idx="387">
                  <c:v>408.24</c:v>
                </c:pt>
                <c:pt idx="388">
                  <c:v>410.82</c:v>
                </c:pt>
                <c:pt idx="389">
                  <c:v>413.4</c:v>
                </c:pt>
                <c:pt idx="390">
                  <c:v>416.11</c:v>
                </c:pt>
                <c:pt idx="391">
                  <c:v>416.11</c:v>
                </c:pt>
                <c:pt idx="392">
                  <c:v>418.69</c:v>
                </c:pt>
                <c:pt idx="393">
                  <c:v>421.41</c:v>
                </c:pt>
                <c:pt idx="394">
                  <c:v>421.41</c:v>
                </c:pt>
                <c:pt idx="395">
                  <c:v>423.98</c:v>
                </c:pt>
                <c:pt idx="396">
                  <c:v>426.7</c:v>
                </c:pt>
                <c:pt idx="397">
                  <c:v>429.41</c:v>
                </c:pt>
                <c:pt idx="398">
                  <c:v>429.41</c:v>
                </c:pt>
                <c:pt idx="399">
                  <c:v>432.12</c:v>
                </c:pt>
                <c:pt idx="400">
                  <c:v>434.83</c:v>
                </c:pt>
                <c:pt idx="401">
                  <c:v>437.54</c:v>
                </c:pt>
                <c:pt idx="402">
                  <c:v>437.54</c:v>
                </c:pt>
                <c:pt idx="403">
                  <c:v>440.24</c:v>
                </c:pt>
                <c:pt idx="404">
                  <c:v>443.09</c:v>
                </c:pt>
                <c:pt idx="405">
                  <c:v>445.8</c:v>
                </c:pt>
                <c:pt idx="406">
                  <c:v>445.8</c:v>
                </c:pt>
                <c:pt idx="407">
                  <c:v>448.5</c:v>
                </c:pt>
                <c:pt idx="408">
                  <c:v>451.34</c:v>
                </c:pt>
                <c:pt idx="409">
                  <c:v>451.34</c:v>
                </c:pt>
                <c:pt idx="410">
                  <c:v>454.07</c:v>
                </c:pt>
                <c:pt idx="411">
                  <c:v>456.9</c:v>
                </c:pt>
                <c:pt idx="412">
                  <c:v>459.62</c:v>
                </c:pt>
                <c:pt idx="413">
                  <c:v>459.62</c:v>
                </c:pt>
                <c:pt idx="414">
                  <c:v>462.46</c:v>
                </c:pt>
                <c:pt idx="415">
                  <c:v>465.16</c:v>
                </c:pt>
                <c:pt idx="416">
                  <c:v>477.82</c:v>
                </c:pt>
                <c:pt idx="417">
                  <c:v>477.82</c:v>
                </c:pt>
                <c:pt idx="418">
                  <c:v>477.82</c:v>
                </c:pt>
                <c:pt idx="419">
                  <c:v>477.82</c:v>
                </c:pt>
                <c:pt idx="420">
                  <c:v>477.82</c:v>
                </c:pt>
                <c:pt idx="421">
                  <c:v>477.82</c:v>
                </c:pt>
                <c:pt idx="422">
                  <c:v>480.65</c:v>
                </c:pt>
                <c:pt idx="423">
                  <c:v>480.65</c:v>
                </c:pt>
                <c:pt idx="424">
                  <c:v>483.49</c:v>
                </c:pt>
                <c:pt idx="425">
                  <c:v>486.45</c:v>
                </c:pt>
                <c:pt idx="426">
                  <c:v>486.45</c:v>
                </c:pt>
                <c:pt idx="427">
                  <c:v>489.31</c:v>
                </c:pt>
                <c:pt idx="428">
                  <c:v>492.15</c:v>
                </c:pt>
                <c:pt idx="429">
                  <c:v>495.11</c:v>
                </c:pt>
                <c:pt idx="430">
                  <c:v>497.95</c:v>
                </c:pt>
                <c:pt idx="431">
                  <c:v>500.92</c:v>
                </c:pt>
                <c:pt idx="432">
                  <c:v>503.89</c:v>
                </c:pt>
                <c:pt idx="433">
                  <c:v>503.89</c:v>
                </c:pt>
                <c:pt idx="434">
                  <c:v>506.86</c:v>
                </c:pt>
                <c:pt idx="435">
                  <c:v>509.83</c:v>
                </c:pt>
                <c:pt idx="436">
                  <c:v>512.92999999999995</c:v>
                </c:pt>
                <c:pt idx="437">
                  <c:v>512.92999999999995</c:v>
                </c:pt>
                <c:pt idx="438">
                  <c:v>515.89</c:v>
                </c:pt>
                <c:pt idx="439">
                  <c:v>518.86</c:v>
                </c:pt>
                <c:pt idx="440">
                  <c:v>518.86</c:v>
                </c:pt>
                <c:pt idx="441">
                  <c:v>521.83000000000004</c:v>
                </c:pt>
                <c:pt idx="442">
                  <c:v>524.92999999999995</c:v>
                </c:pt>
                <c:pt idx="443">
                  <c:v>527.89</c:v>
                </c:pt>
                <c:pt idx="444">
                  <c:v>527.89</c:v>
                </c:pt>
                <c:pt idx="445">
                  <c:v>530.86</c:v>
                </c:pt>
                <c:pt idx="446">
                  <c:v>533.96</c:v>
                </c:pt>
                <c:pt idx="447">
                  <c:v>536.92999999999995</c:v>
                </c:pt>
                <c:pt idx="448">
                  <c:v>536.92999999999995</c:v>
                </c:pt>
                <c:pt idx="449">
                  <c:v>540.02</c:v>
                </c:pt>
                <c:pt idx="450">
                  <c:v>543.12</c:v>
                </c:pt>
                <c:pt idx="451">
                  <c:v>543.12</c:v>
                </c:pt>
                <c:pt idx="452">
                  <c:v>546.08000000000004</c:v>
                </c:pt>
                <c:pt idx="453">
                  <c:v>549.19000000000005</c:v>
                </c:pt>
                <c:pt idx="454">
                  <c:v>552.28</c:v>
                </c:pt>
                <c:pt idx="455">
                  <c:v>552.28</c:v>
                </c:pt>
                <c:pt idx="456">
                  <c:v>555.38</c:v>
                </c:pt>
                <c:pt idx="457">
                  <c:v>558.47</c:v>
                </c:pt>
                <c:pt idx="458">
                  <c:v>561.57000000000005</c:v>
                </c:pt>
                <c:pt idx="459">
                  <c:v>561.57000000000005</c:v>
                </c:pt>
                <c:pt idx="460">
                  <c:v>564.66999999999996</c:v>
                </c:pt>
                <c:pt idx="461">
                  <c:v>567.76</c:v>
                </c:pt>
                <c:pt idx="462">
                  <c:v>570.98</c:v>
                </c:pt>
                <c:pt idx="463">
                  <c:v>570.98</c:v>
                </c:pt>
                <c:pt idx="464">
                  <c:v>574.08000000000004</c:v>
                </c:pt>
                <c:pt idx="465">
                  <c:v>577.16999999999996</c:v>
                </c:pt>
                <c:pt idx="466">
                  <c:v>577.16999999999996</c:v>
                </c:pt>
                <c:pt idx="467">
                  <c:v>580.41</c:v>
                </c:pt>
                <c:pt idx="468">
                  <c:v>583.76</c:v>
                </c:pt>
                <c:pt idx="469">
                  <c:v>587.11</c:v>
                </c:pt>
                <c:pt idx="470">
                  <c:v>587.11</c:v>
                </c:pt>
                <c:pt idx="471">
                  <c:v>590.33000000000004</c:v>
                </c:pt>
                <c:pt idx="472">
                  <c:v>593.57000000000005</c:v>
                </c:pt>
                <c:pt idx="473">
                  <c:v>593.57000000000005</c:v>
                </c:pt>
                <c:pt idx="474">
                  <c:v>596.79999999999995</c:v>
                </c:pt>
                <c:pt idx="475">
                  <c:v>600.03</c:v>
                </c:pt>
                <c:pt idx="476">
                  <c:v>603.26</c:v>
                </c:pt>
                <c:pt idx="477">
                  <c:v>603.26</c:v>
                </c:pt>
                <c:pt idx="478">
                  <c:v>606.48</c:v>
                </c:pt>
                <c:pt idx="479">
                  <c:v>609.71</c:v>
                </c:pt>
                <c:pt idx="480">
                  <c:v>612.94000000000005</c:v>
                </c:pt>
                <c:pt idx="481">
                  <c:v>612.94000000000005</c:v>
                </c:pt>
                <c:pt idx="482">
                  <c:v>616.16999999999996</c:v>
                </c:pt>
                <c:pt idx="483">
                  <c:v>619.53</c:v>
                </c:pt>
                <c:pt idx="484">
                  <c:v>619.53</c:v>
                </c:pt>
                <c:pt idx="485">
                  <c:v>622.75</c:v>
                </c:pt>
                <c:pt idx="486">
                  <c:v>626.11</c:v>
                </c:pt>
                <c:pt idx="487">
                  <c:v>629.46</c:v>
                </c:pt>
                <c:pt idx="488">
                  <c:v>629.46</c:v>
                </c:pt>
                <c:pt idx="489">
                  <c:v>632.82000000000005</c:v>
                </c:pt>
                <c:pt idx="490">
                  <c:v>636.04</c:v>
                </c:pt>
                <c:pt idx="491">
                  <c:v>639.39</c:v>
                </c:pt>
                <c:pt idx="492">
                  <c:v>639.39</c:v>
                </c:pt>
                <c:pt idx="493">
                  <c:v>642.75</c:v>
                </c:pt>
                <c:pt idx="494">
                  <c:v>645.53</c:v>
                </c:pt>
              </c:numCache>
            </c:numRef>
          </c:val>
          <c:smooth val="0"/>
          <c:extLst>
            <c:ext xmlns:c16="http://schemas.microsoft.com/office/drawing/2014/chart" uri="{C3380CC4-5D6E-409C-BE32-E72D297353CC}">
              <c16:uniqueId val="{00000000-0973-4C1A-8BB3-9BBEAEC226DB}"/>
            </c:ext>
          </c:extLst>
        </c:ser>
        <c:dLbls>
          <c:showLegendKey val="0"/>
          <c:showVal val="0"/>
          <c:showCatName val="0"/>
          <c:showSerName val="0"/>
          <c:showPercent val="0"/>
          <c:showBubbleSize val="0"/>
        </c:dLbls>
        <c:smooth val="0"/>
        <c:axId val="428815728"/>
        <c:axId val="426932944"/>
        <c:extLst>
          <c:ext xmlns:c15="http://schemas.microsoft.com/office/drawing/2012/chart" uri="{02D57815-91ED-43cb-92C2-25804820EDAC}">
            <c15:filteredLineSeries>
              <c15:ser>
                <c:idx val="0"/>
                <c:order val="0"/>
                <c:tx>
                  <c:v>Framerate</c:v>
                </c:tx>
                <c:spPr>
                  <a:ln w="28575" cap="rnd">
                    <a:solidFill>
                      <a:schemeClr val="accent1"/>
                    </a:solidFill>
                    <a:round/>
                  </a:ln>
                  <a:effectLst/>
                </c:spPr>
                <c:marker>
                  <c:symbol val="none"/>
                </c:marker>
                <c:val>
                  <c:numRef>
                    <c:extLst>
                      <c:ext uri="{02D57815-91ED-43cb-92C2-25804820EDAC}">
                        <c15:formulaRef>
                          <c15:sqref>VLang0001!$L$18:$L$512</c15:sqref>
                        </c15:formulaRef>
                      </c:ext>
                    </c:extLst>
                    <c:numCache>
                      <c:formatCode>General</c:formatCode>
                      <c:ptCount val="495"/>
                      <c:pt idx="0">
                        <c:v>0</c:v>
                      </c:pt>
                      <c:pt idx="1">
                        <c:v>410.9</c:v>
                      </c:pt>
                      <c:pt idx="2">
                        <c:v>548.9</c:v>
                      </c:pt>
                      <c:pt idx="3">
                        <c:v>516.5</c:v>
                      </c:pt>
                      <c:pt idx="4">
                        <c:v>483.1</c:v>
                      </c:pt>
                      <c:pt idx="5">
                        <c:v>477.4</c:v>
                      </c:pt>
                      <c:pt idx="6">
                        <c:v>0.6</c:v>
                      </c:pt>
                      <c:pt idx="7">
                        <c:v>187.3</c:v>
                      </c:pt>
                      <c:pt idx="8">
                        <c:v>524.9</c:v>
                      </c:pt>
                      <c:pt idx="9">
                        <c:v>519.70000000000005</c:v>
                      </c:pt>
                      <c:pt idx="10">
                        <c:v>505.2</c:v>
                      </c:pt>
                      <c:pt idx="11">
                        <c:v>472.8</c:v>
                      </c:pt>
                      <c:pt idx="12">
                        <c:v>488.9</c:v>
                      </c:pt>
                      <c:pt idx="13">
                        <c:v>438.5</c:v>
                      </c:pt>
                      <c:pt idx="14">
                        <c:v>418.9</c:v>
                      </c:pt>
                      <c:pt idx="15">
                        <c:v>491.6</c:v>
                      </c:pt>
                      <c:pt idx="16">
                        <c:v>515.1</c:v>
                      </c:pt>
                      <c:pt idx="17">
                        <c:v>460.9</c:v>
                      </c:pt>
                      <c:pt idx="18">
                        <c:v>415.9</c:v>
                      </c:pt>
                      <c:pt idx="19">
                        <c:v>504.2</c:v>
                      </c:pt>
                      <c:pt idx="20">
                        <c:v>446.9</c:v>
                      </c:pt>
                      <c:pt idx="21">
                        <c:v>524</c:v>
                      </c:pt>
                      <c:pt idx="22">
                        <c:v>526</c:v>
                      </c:pt>
                      <c:pt idx="23">
                        <c:v>543.1</c:v>
                      </c:pt>
                      <c:pt idx="24">
                        <c:v>456.3</c:v>
                      </c:pt>
                      <c:pt idx="25">
                        <c:v>406.4</c:v>
                      </c:pt>
                      <c:pt idx="26">
                        <c:v>479.8</c:v>
                      </c:pt>
                      <c:pt idx="27">
                        <c:v>391.4</c:v>
                      </c:pt>
                      <c:pt idx="28">
                        <c:v>429.4</c:v>
                      </c:pt>
                      <c:pt idx="29">
                        <c:v>465.4</c:v>
                      </c:pt>
                      <c:pt idx="30">
                        <c:v>442.3</c:v>
                      </c:pt>
                      <c:pt idx="31">
                        <c:v>501.8</c:v>
                      </c:pt>
                      <c:pt idx="32">
                        <c:v>421.5</c:v>
                      </c:pt>
                      <c:pt idx="33">
                        <c:v>415.8</c:v>
                      </c:pt>
                      <c:pt idx="34">
                        <c:v>444.2</c:v>
                      </c:pt>
                      <c:pt idx="35">
                        <c:v>224.3</c:v>
                      </c:pt>
                      <c:pt idx="36">
                        <c:v>457.7</c:v>
                      </c:pt>
                      <c:pt idx="37">
                        <c:v>445.6</c:v>
                      </c:pt>
                      <c:pt idx="38">
                        <c:v>362.3</c:v>
                      </c:pt>
                      <c:pt idx="39">
                        <c:v>236.2</c:v>
                      </c:pt>
                      <c:pt idx="40">
                        <c:v>368.6</c:v>
                      </c:pt>
                      <c:pt idx="41">
                        <c:v>360.2</c:v>
                      </c:pt>
                      <c:pt idx="42">
                        <c:v>345.1</c:v>
                      </c:pt>
                      <c:pt idx="43">
                        <c:v>431.9</c:v>
                      </c:pt>
                      <c:pt idx="44">
                        <c:v>476</c:v>
                      </c:pt>
                      <c:pt idx="45">
                        <c:v>394.5</c:v>
                      </c:pt>
                      <c:pt idx="46">
                        <c:v>464.9</c:v>
                      </c:pt>
                      <c:pt idx="47">
                        <c:v>473.8</c:v>
                      </c:pt>
                      <c:pt idx="48">
                        <c:v>464.9</c:v>
                      </c:pt>
                      <c:pt idx="49">
                        <c:v>455.5</c:v>
                      </c:pt>
                      <c:pt idx="50">
                        <c:v>442</c:v>
                      </c:pt>
                      <c:pt idx="51">
                        <c:v>460.2</c:v>
                      </c:pt>
                      <c:pt idx="52">
                        <c:v>449.4</c:v>
                      </c:pt>
                      <c:pt idx="53">
                        <c:v>428</c:v>
                      </c:pt>
                      <c:pt idx="54">
                        <c:v>466.6</c:v>
                      </c:pt>
                      <c:pt idx="55">
                        <c:v>441.6</c:v>
                      </c:pt>
                      <c:pt idx="56">
                        <c:v>442.8</c:v>
                      </c:pt>
                      <c:pt idx="57">
                        <c:v>450.2</c:v>
                      </c:pt>
                      <c:pt idx="58">
                        <c:v>440.3</c:v>
                      </c:pt>
                      <c:pt idx="59">
                        <c:v>428.8</c:v>
                      </c:pt>
                      <c:pt idx="60">
                        <c:v>443.9</c:v>
                      </c:pt>
                      <c:pt idx="61">
                        <c:v>441.4</c:v>
                      </c:pt>
                      <c:pt idx="62">
                        <c:v>425.5</c:v>
                      </c:pt>
                      <c:pt idx="63">
                        <c:v>424.2</c:v>
                      </c:pt>
                      <c:pt idx="64">
                        <c:v>424.9</c:v>
                      </c:pt>
                      <c:pt idx="65">
                        <c:v>419.9</c:v>
                      </c:pt>
                      <c:pt idx="66">
                        <c:v>411.9</c:v>
                      </c:pt>
                      <c:pt idx="67">
                        <c:v>407.1</c:v>
                      </c:pt>
                      <c:pt idx="68">
                        <c:v>415.2</c:v>
                      </c:pt>
                      <c:pt idx="69">
                        <c:v>392.4</c:v>
                      </c:pt>
                      <c:pt idx="70">
                        <c:v>394.2</c:v>
                      </c:pt>
                      <c:pt idx="71">
                        <c:v>391.9</c:v>
                      </c:pt>
                      <c:pt idx="72">
                        <c:v>413.4</c:v>
                      </c:pt>
                      <c:pt idx="73">
                        <c:v>394.9</c:v>
                      </c:pt>
                      <c:pt idx="74">
                        <c:v>394.3</c:v>
                      </c:pt>
                      <c:pt idx="75">
                        <c:v>394.6</c:v>
                      </c:pt>
                      <c:pt idx="76">
                        <c:v>380.6</c:v>
                      </c:pt>
                      <c:pt idx="77">
                        <c:v>385.4</c:v>
                      </c:pt>
                      <c:pt idx="78">
                        <c:v>384.7</c:v>
                      </c:pt>
                      <c:pt idx="79">
                        <c:v>391.8</c:v>
                      </c:pt>
                      <c:pt idx="80">
                        <c:v>371.9</c:v>
                      </c:pt>
                      <c:pt idx="81">
                        <c:v>360.5</c:v>
                      </c:pt>
                      <c:pt idx="82">
                        <c:v>373.2</c:v>
                      </c:pt>
                      <c:pt idx="83">
                        <c:v>369</c:v>
                      </c:pt>
                      <c:pt idx="84">
                        <c:v>361.6</c:v>
                      </c:pt>
                      <c:pt idx="85">
                        <c:v>366.9</c:v>
                      </c:pt>
                      <c:pt idx="86">
                        <c:v>360.6</c:v>
                      </c:pt>
                      <c:pt idx="87">
                        <c:v>354.4</c:v>
                      </c:pt>
                      <c:pt idx="88">
                        <c:v>353.9</c:v>
                      </c:pt>
                      <c:pt idx="89">
                        <c:v>349.4</c:v>
                      </c:pt>
                      <c:pt idx="90">
                        <c:v>353.9</c:v>
                      </c:pt>
                      <c:pt idx="91">
                        <c:v>340.1</c:v>
                      </c:pt>
                      <c:pt idx="92">
                        <c:v>339.3</c:v>
                      </c:pt>
                      <c:pt idx="93">
                        <c:v>338.4</c:v>
                      </c:pt>
                      <c:pt idx="94">
                        <c:v>340.1</c:v>
                      </c:pt>
                      <c:pt idx="95">
                        <c:v>328.9</c:v>
                      </c:pt>
                      <c:pt idx="96">
                        <c:v>325.89999999999998</c:v>
                      </c:pt>
                      <c:pt idx="97">
                        <c:v>324.8</c:v>
                      </c:pt>
                      <c:pt idx="98">
                        <c:v>321.10000000000002</c:v>
                      </c:pt>
                      <c:pt idx="99">
                        <c:v>322.7</c:v>
                      </c:pt>
                      <c:pt idx="100">
                        <c:v>325.10000000000002</c:v>
                      </c:pt>
                      <c:pt idx="101">
                        <c:v>320.39999999999998</c:v>
                      </c:pt>
                      <c:pt idx="102">
                        <c:v>315.3</c:v>
                      </c:pt>
                      <c:pt idx="103">
                        <c:v>317.2</c:v>
                      </c:pt>
                      <c:pt idx="104">
                        <c:v>312.5</c:v>
                      </c:pt>
                      <c:pt idx="105">
                        <c:v>317.2</c:v>
                      </c:pt>
                      <c:pt idx="106">
                        <c:v>302.7</c:v>
                      </c:pt>
                      <c:pt idx="107">
                        <c:v>309.10000000000002</c:v>
                      </c:pt>
                      <c:pt idx="108">
                        <c:v>310.10000000000002</c:v>
                      </c:pt>
                      <c:pt idx="109">
                        <c:v>298.3</c:v>
                      </c:pt>
                      <c:pt idx="110">
                        <c:v>304.3</c:v>
                      </c:pt>
                      <c:pt idx="111">
                        <c:v>304.7</c:v>
                      </c:pt>
                      <c:pt idx="112">
                        <c:v>301.5</c:v>
                      </c:pt>
                      <c:pt idx="113">
                        <c:v>295.89999999999998</c:v>
                      </c:pt>
                      <c:pt idx="114">
                        <c:v>295.2</c:v>
                      </c:pt>
                      <c:pt idx="115">
                        <c:v>292.5</c:v>
                      </c:pt>
                      <c:pt idx="116">
                        <c:v>293</c:v>
                      </c:pt>
                      <c:pt idx="117">
                        <c:v>281.60000000000002</c:v>
                      </c:pt>
                      <c:pt idx="118">
                        <c:v>289.3</c:v>
                      </c:pt>
                      <c:pt idx="119">
                        <c:v>289.10000000000002</c:v>
                      </c:pt>
                      <c:pt idx="120">
                        <c:v>282.10000000000002</c:v>
                      </c:pt>
                      <c:pt idx="121">
                        <c:v>280.2</c:v>
                      </c:pt>
                      <c:pt idx="122">
                        <c:v>285.8</c:v>
                      </c:pt>
                      <c:pt idx="123">
                        <c:v>281.89999999999998</c:v>
                      </c:pt>
                      <c:pt idx="124">
                        <c:v>281</c:v>
                      </c:pt>
                      <c:pt idx="125">
                        <c:v>278.3</c:v>
                      </c:pt>
                      <c:pt idx="126">
                        <c:v>279.89999999999998</c:v>
                      </c:pt>
                      <c:pt idx="127">
                        <c:v>279</c:v>
                      </c:pt>
                      <c:pt idx="128">
                        <c:v>273.89999999999998</c:v>
                      </c:pt>
                      <c:pt idx="129">
                        <c:v>269.2</c:v>
                      </c:pt>
                      <c:pt idx="130">
                        <c:v>273.89999999999998</c:v>
                      </c:pt>
                      <c:pt idx="131">
                        <c:v>269.10000000000002</c:v>
                      </c:pt>
                      <c:pt idx="132">
                        <c:v>265.2</c:v>
                      </c:pt>
                      <c:pt idx="133">
                        <c:v>267.39999999999998</c:v>
                      </c:pt>
                      <c:pt idx="134">
                        <c:v>267.8</c:v>
                      </c:pt>
                      <c:pt idx="135">
                        <c:v>268.60000000000002</c:v>
                      </c:pt>
                      <c:pt idx="136">
                        <c:v>264</c:v>
                      </c:pt>
                      <c:pt idx="137">
                        <c:v>264.7</c:v>
                      </c:pt>
                      <c:pt idx="138">
                        <c:v>260.60000000000002</c:v>
                      </c:pt>
                      <c:pt idx="139">
                        <c:v>260.39999999999998</c:v>
                      </c:pt>
                      <c:pt idx="140">
                        <c:v>259.5</c:v>
                      </c:pt>
                      <c:pt idx="141">
                        <c:v>262.5</c:v>
                      </c:pt>
                      <c:pt idx="142">
                        <c:v>255.3</c:v>
                      </c:pt>
                      <c:pt idx="143">
                        <c:v>242</c:v>
                      </c:pt>
                      <c:pt idx="144">
                        <c:v>255.1</c:v>
                      </c:pt>
                      <c:pt idx="145">
                        <c:v>255.7</c:v>
                      </c:pt>
                      <c:pt idx="146">
                        <c:v>251.8</c:v>
                      </c:pt>
                      <c:pt idx="147">
                        <c:v>251.3</c:v>
                      </c:pt>
                      <c:pt idx="148">
                        <c:v>251.7</c:v>
                      </c:pt>
                      <c:pt idx="149">
                        <c:v>250.4</c:v>
                      </c:pt>
                      <c:pt idx="150">
                        <c:v>245.4</c:v>
                      </c:pt>
                      <c:pt idx="151">
                        <c:v>248</c:v>
                      </c:pt>
                      <c:pt idx="152">
                        <c:v>247.9</c:v>
                      </c:pt>
                      <c:pt idx="153">
                        <c:v>243.9</c:v>
                      </c:pt>
                      <c:pt idx="154">
                        <c:v>242.7</c:v>
                      </c:pt>
                      <c:pt idx="155">
                        <c:v>244.1</c:v>
                      </c:pt>
                      <c:pt idx="156">
                        <c:v>243.8</c:v>
                      </c:pt>
                      <c:pt idx="157">
                        <c:v>237.5</c:v>
                      </c:pt>
                      <c:pt idx="158">
                        <c:v>242.2</c:v>
                      </c:pt>
                      <c:pt idx="159">
                        <c:v>237.8</c:v>
                      </c:pt>
                      <c:pt idx="160">
                        <c:v>232.9</c:v>
                      </c:pt>
                      <c:pt idx="161">
                        <c:v>236.9</c:v>
                      </c:pt>
                      <c:pt idx="162">
                        <c:v>230.2</c:v>
                      </c:pt>
                      <c:pt idx="163">
                        <c:v>232.8</c:v>
                      </c:pt>
                      <c:pt idx="164">
                        <c:v>231.6</c:v>
                      </c:pt>
                      <c:pt idx="165">
                        <c:v>230.3</c:v>
                      </c:pt>
                      <c:pt idx="166">
                        <c:v>232.9</c:v>
                      </c:pt>
                      <c:pt idx="167">
                        <c:v>233.8</c:v>
                      </c:pt>
                      <c:pt idx="168">
                        <c:v>232.1</c:v>
                      </c:pt>
                      <c:pt idx="169">
                        <c:v>230.4</c:v>
                      </c:pt>
                      <c:pt idx="170">
                        <c:v>226.7</c:v>
                      </c:pt>
                      <c:pt idx="171">
                        <c:v>227.4</c:v>
                      </c:pt>
                      <c:pt idx="172">
                        <c:v>226.7</c:v>
                      </c:pt>
                      <c:pt idx="173">
                        <c:v>218.3</c:v>
                      </c:pt>
                      <c:pt idx="174">
                        <c:v>224.7</c:v>
                      </c:pt>
                      <c:pt idx="175">
                        <c:v>227.7</c:v>
                      </c:pt>
                      <c:pt idx="176">
                        <c:v>222.3</c:v>
                      </c:pt>
                      <c:pt idx="177">
                        <c:v>225.8</c:v>
                      </c:pt>
                      <c:pt idx="178">
                        <c:v>220.4</c:v>
                      </c:pt>
                      <c:pt idx="179">
                        <c:v>219.9</c:v>
                      </c:pt>
                      <c:pt idx="180">
                        <c:v>221.5</c:v>
                      </c:pt>
                      <c:pt idx="181">
                        <c:v>218.9</c:v>
                      </c:pt>
                      <c:pt idx="182">
                        <c:v>221.5</c:v>
                      </c:pt>
                      <c:pt idx="183">
                        <c:v>219.5</c:v>
                      </c:pt>
                      <c:pt idx="184">
                        <c:v>210.6</c:v>
                      </c:pt>
                      <c:pt idx="185">
                        <c:v>218.1</c:v>
                      </c:pt>
                      <c:pt idx="186">
                        <c:v>215</c:v>
                      </c:pt>
                      <c:pt idx="187">
                        <c:v>214.6</c:v>
                      </c:pt>
                      <c:pt idx="188">
                        <c:v>213.1</c:v>
                      </c:pt>
                      <c:pt idx="189">
                        <c:v>213</c:v>
                      </c:pt>
                      <c:pt idx="190">
                        <c:v>209.7</c:v>
                      </c:pt>
                      <c:pt idx="191">
                        <c:v>209.9</c:v>
                      </c:pt>
                      <c:pt idx="192">
                        <c:v>208.2</c:v>
                      </c:pt>
                      <c:pt idx="193">
                        <c:v>207.7</c:v>
                      </c:pt>
                      <c:pt idx="194">
                        <c:v>208.8</c:v>
                      </c:pt>
                      <c:pt idx="195">
                        <c:v>206</c:v>
                      </c:pt>
                      <c:pt idx="196">
                        <c:v>196.9</c:v>
                      </c:pt>
                      <c:pt idx="197">
                        <c:v>207.7</c:v>
                      </c:pt>
                      <c:pt idx="198">
                        <c:v>201.9</c:v>
                      </c:pt>
                      <c:pt idx="199">
                        <c:v>201.9</c:v>
                      </c:pt>
                      <c:pt idx="200">
                        <c:v>204.9</c:v>
                      </c:pt>
                      <c:pt idx="201">
                        <c:v>206.9</c:v>
                      </c:pt>
                      <c:pt idx="202">
                        <c:v>201.9</c:v>
                      </c:pt>
                      <c:pt idx="203">
                        <c:v>195</c:v>
                      </c:pt>
                      <c:pt idx="204">
                        <c:v>202.6</c:v>
                      </c:pt>
                      <c:pt idx="205">
                        <c:v>202.9</c:v>
                      </c:pt>
                      <c:pt idx="206">
                        <c:v>200.2</c:v>
                      </c:pt>
                      <c:pt idx="207">
                        <c:v>196.9</c:v>
                      </c:pt>
                      <c:pt idx="208">
                        <c:v>200.6</c:v>
                      </c:pt>
                      <c:pt idx="209">
                        <c:v>199.5</c:v>
                      </c:pt>
                      <c:pt idx="210">
                        <c:v>188.2</c:v>
                      </c:pt>
                      <c:pt idx="211">
                        <c:v>194.7</c:v>
                      </c:pt>
                      <c:pt idx="212">
                        <c:v>195.8</c:v>
                      </c:pt>
                      <c:pt idx="213">
                        <c:v>194.6</c:v>
                      </c:pt>
                      <c:pt idx="214">
                        <c:v>192.3</c:v>
                      </c:pt>
                      <c:pt idx="215">
                        <c:v>197.3</c:v>
                      </c:pt>
                      <c:pt idx="216">
                        <c:v>192.4</c:v>
                      </c:pt>
                      <c:pt idx="217">
                        <c:v>191.3</c:v>
                      </c:pt>
                      <c:pt idx="218">
                        <c:v>188</c:v>
                      </c:pt>
                      <c:pt idx="219">
                        <c:v>189.8</c:v>
                      </c:pt>
                      <c:pt idx="220">
                        <c:v>190.7</c:v>
                      </c:pt>
                      <c:pt idx="221">
                        <c:v>190.9</c:v>
                      </c:pt>
                      <c:pt idx="222">
                        <c:v>185.7</c:v>
                      </c:pt>
                      <c:pt idx="223">
                        <c:v>183.2</c:v>
                      </c:pt>
                      <c:pt idx="224">
                        <c:v>183.5</c:v>
                      </c:pt>
                      <c:pt idx="225">
                        <c:v>188.1</c:v>
                      </c:pt>
                      <c:pt idx="226">
                        <c:v>184.2</c:v>
                      </c:pt>
                      <c:pt idx="227">
                        <c:v>184.9</c:v>
                      </c:pt>
                      <c:pt idx="228">
                        <c:v>181.1</c:v>
                      </c:pt>
                      <c:pt idx="229">
                        <c:v>186.4</c:v>
                      </c:pt>
                      <c:pt idx="230">
                        <c:v>186.3</c:v>
                      </c:pt>
                      <c:pt idx="231">
                        <c:v>183</c:v>
                      </c:pt>
                      <c:pt idx="232">
                        <c:v>184.4</c:v>
                      </c:pt>
                      <c:pt idx="233">
                        <c:v>181.9</c:v>
                      </c:pt>
                      <c:pt idx="234">
                        <c:v>180.3</c:v>
                      </c:pt>
                      <c:pt idx="235">
                        <c:v>181.2</c:v>
                      </c:pt>
                      <c:pt idx="236">
                        <c:v>183</c:v>
                      </c:pt>
                      <c:pt idx="237">
                        <c:v>176.9</c:v>
                      </c:pt>
                      <c:pt idx="238">
                        <c:v>178.1</c:v>
                      </c:pt>
                      <c:pt idx="239">
                        <c:v>179.2</c:v>
                      </c:pt>
                      <c:pt idx="240">
                        <c:v>180.8</c:v>
                      </c:pt>
                      <c:pt idx="241">
                        <c:v>176.1</c:v>
                      </c:pt>
                      <c:pt idx="242">
                        <c:v>177.3</c:v>
                      </c:pt>
                      <c:pt idx="243">
                        <c:v>177.8</c:v>
                      </c:pt>
                      <c:pt idx="244">
                        <c:v>171.6</c:v>
                      </c:pt>
                      <c:pt idx="245">
                        <c:v>170.8</c:v>
                      </c:pt>
                      <c:pt idx="246">
                        <c:v>174</c:v>
                      </c:pt>
                      <c:pt idx="247">
                        <c:v>170.7</c:v>
                      </c:pt>
                      <c:pt idx="248">
                        <c:v>172</c:v>
                      </c:pt>
                      <c:pt idx="249">
                        <c:v>174.9</c:v>
                      </c:pt>
                      <c:pt idx="250">
                        <c:v>174</c:v>
                      </c:pt>
                      <c:pt idx="251">
                        <c:v>173.7</c:v>
                      </c:pt>
                      <c:pt idx="252">
                        <c:v>172.6</c:v>
                      </c:pt>
                      <c:pt idx="253">
                        <c:v>173.8</c:v>
                      </c:pt>
                      <c:pt idx="254">
                        <c:v>171.8</c:v>
                      </c:pt>
                      <c:pt idx="255">
                        <c:v>171.5</c:v>
                      </c:pt>
                      <c:pt idx="256">
                        <c:v>170.8</c:v>
                      </c:pt>
                      <c:pt idx="257">
                        <c:v>170.4</c:v>
                      </c:pt>
                      <c:pt idx="258">
                        <c:v>170.2</c:v>
                      </c:pt>
                      <c:pt idx="259">
                        <c:v>169.6</c:v>
                      </c:pt>
                      <c:pt idx="260">
                        <c:v>170.3</c:v>
                      </c:pt>
                      <c:pt idx="261">
                        <c:v>169.8</c:v>
                      </c:pt>
                      <c:pt idx="262">
                        <c:v>169.1</c:v>
                      </c:pt>
                      <c:pt idx="263">
                        <c:v>165.6</c:v>
                      </c:pt>
                      <c:pt idx="264">
                        <c:v>163.80000000000001</c:v>
                      </c:pt>
                      <c:pt idx="265">
                        <c:v>165.4</c:v>
                      </c:pt>
                      <c:pt idx="266">
                        <c:v>167.3</c:v>
                      </c:pt>
                      <c:pt idx="267">
                        <c:v>165.9</c:v>
                      </c:pt>
                      <c:pt idx="268">
                        <c:v>164.8</c:v>
                      </c:pt>
                      <c:pt idx="269">
                        <c:v>165</c:v>
                      </c:pt>
                      <c:pt idx="270">
                        <c:v>164</c:v>
                      </c:pt>
                      <c:pt idx="271">
                        <c:v>160.30000000000001</c:v>
                      </c:pt>
                      <c:pt idx="272">
                        <c:v>165.3</c:v>
                      </c:pt>
                      <c:pt idx="273">
                        <c:v>156.69999999999999</c:v>
                      </c:pt>
                      <c:pt idx="274">
                        <c:v>159.19999999999999</c:v>
                      </c:pt>
                      <c:pt idx="275">
                        <c:v>158.69999999999999</c:v>
                      </c:pt>
                      <c:pt idx="276">
                        <c:v>160.19999999999999</c:v>
                      </c:pt>
                      <c:pt idx="277">
                        <c:v>161.9</c:v>
                      </c:pt>
                      <c:pt idx="278">
                        <c:v>159.69999999999999</c:v>
                      </c:pt>
                      <c:pt idx="279">
                        <c:v>160.4</c:v>
                      </c:pt>
                      <c:pt idx="280">
                        <c:v>159.5</c:v>
                      </c:pt>
                      <c:pt idx="281">
                        <c:v>159.5</c:v>
                      </c:pt>
                      <c:pt idx="282">
                        <c:v>157.1</c:v>
                      </c:pt>
                      <c:pt idx="283">
                        <c:v>156.6</c:v>
                      </c:pt>
                      <c:pt idx="284">
                        <c:v>159.1</c:v>
                      </c:pt>
                      <c:pt idx="285">
                        <c:v>157</c:v>
                      </c:pt>
                      <c:pt idx="286">
                        <c:v>156.19999999999999</c:v>
                      </c:pt>
                      <c:pt idx="287">
                        <c:v>157.30000000000001</c:v>
                      </c:pt>
                      <c:pt idx="288">
                        <c:v>152.69999999999999</c:v>
                      </c:pt>
                      <c:pt idx="289">
                        <c:v>128.4</c:v>
                      </c:pt>
                      <c:pt idx="290">
                        <c:v>130.6</c:v>
                      </c:pt>
                      <c:pt idx="291">
                        <c:v>97.5</c:v>
                      </c:pt>
                      <c:pt idx="292">
                        <c:v>107.6</c:v>
                      </c:pt>
                      <c:pt idx="293">
                        <c:v>133.4</c:v>
                      </c:pt>
                      <c:pt idx="294">
                        <c:v>138.30000000000001</c:v>
                      </c:pt>
                      <c:pt idx="295">
                        <c:v>143.4</c:v>
                      </c:pt>
                      <c:pt idx="296">
                        <c:v>138.19999999999999</c:v>
                      </c:pt>
                      <c:pt idx="297">
                        <c:v>137.1</c:v>
                      </c:pt>
                      <c:pt idx="298">
                        <c:v>143.9</c:v>
                      </c:pt>
                      <c:pt idx="299">
                        <c:v>141.9</c:v>
                      </c:pt>
                      <c:pt idx="300">
                        <c:v>139.30000000000001</c:v>
                      </c:pt>
                      <c:pt idx="301">
                        <c:v>140.69999999999999</c:v>
                      </c:pt>
                      <c:pt idx="302">
                        <c:v>139.1</c:v>
                      </c:pt>
                      <c:pt idx="303">
                        <c:v>139.80000000000001</c:v>
                      </c:pt>
                      <c:pt idx="304">
                        <c:v>126.9</c:v>
                      </c:pt>
                      <c:pt idx="305">
                        <c:v>135.19999999999999</c:v>
                      </c:pt>
                      <c:pt idx="306">
                        <c:v>132.19999999999999</c:v>
                      </c:pt>
                      <c:pt idx="307">
                        <c:v>134</c:v>
                      </c:pt>
                      <c:pt idx="308">
                        <c:v>134.80000000000001</c:v>
                      </c:pt>
                      <c:pt idx="309">
                        <c:v>139.6</c:v>
                      </c:pt>
                      <c:pt idx="310">
                        <c:v>146.80000000000001</c:v>
                      </c:pt>
                      <c:pt idx="311">
                        <c:v>144.9</c:v>
                      </c:pt>
                      <c:pt idx="312">
                        <c:v>145.30000000000001</c:v>
                      </c:pt>
                      <c:pt idx="313">
                        <c:v>145.30000000000001</c:v>
                      </c:pt>
                      <c:pt idx="314">
                        <c:v>135.80000000000001</c:v>
                      </c:pt>
                      <c:pt idx="315">
                        <c:v>133.19999999999999</c:v>
                      </c:pt>
                      <c:pt idx="316">
                        <c:v>134.9</c:v>
                      </c:pt>
                      <c:pt idx="317">
                        <c:v>138.6</c:v>
                      </c:pt>
                      <c:pt idx="318">
                        <c:v>138.4</c:v>
                      </c:pt>
                      <c:pt idx="319">
                        <c:v>132.9</c:v>
                      </c:pt>
                      <c:pt idx="320">
                        <c:v>135.80000000000001</c:v>
                      </c:pt>
                      <c:pt idx="321">
                        <c:v>136</c:v>
                      </c:pt>
                      <c:pt idx="322">
                        <c:v>134.30000000000001</c:v>
                      </c:pt>
                      <c:pt idx="323">
                        <c:v>135.5</c:v>
                      </c:pt>
                      <c:pt idx="324">
                        <c:v>128.30000000000001</c:v>
                      </c:pt>
                      <c:pt idx="325">
                        <c:v>128.4</c:v>
                      </c:pt>
                      <c:pt idx="326">
                        <c:v>133.1</c:v>
                      </c:pt>
                      <c:pt idx="327">
                        <c:v>131.6</c:v>
                      </c:pt>
                      <c:pt idx="328">
                        <c:v>112.8</c:v>
                      </c:pt>
                      <c:pt idx="329">
                        <c:v>112.7</c:v>
                      </c:pt>
                      <c:pt idx="330">
                        <c:v>114.9</c:v>
                      </c:pt>
                      <c:pt idx="331">
                        <c:v>119</c:v>
                      </c:pt>
                      <c:pt idx="332">
                        <c:v>113.5</c:v>
                      </c:pt>
                      <c:pt idx="333">
                        <c:v>125.9</c:v>
                      </c:pt>
                      <c:pt idx="334">
                        <c:v>120.1</c:v>
                      </c:pt>
                      <c:pt idx="335">
                        <c:v>122.1</c:v>
                      </c:pt>
                      <c:pt idx="336">
                        <c:v>120.6</c:v>
                      </c:pt>
                      <c:pt idx="337">
                        <c:v>130.9</c:v>
                      </c:pt>
                      <c:pt idx="338">
                        <c:v>128.19999999999999</c:v>
                      </c:pt>
                      <c:pt idx="339">
                        <c:v>124.8</c:v>
                      </c:pt>
                      <c:pt idx="340">
                        <c:v>132.5</c:v>
                      </c:pt>
                      <c:pt idx="341">
                        <c:v>132.30000000000001</c:v>
                      </c:pt>
                      <c:pt idx="342">
                        <c:v>119.4</c:v>
                      </c:pt>
                      <c:pt idx="343">
                        <c:v>127.4</c:v>
                      </c:pt>
                      <c:pt idx="344">
                        <c:v>125.2</c:v>
                      </c:pt>
                      <c:pt idx="345">
                        <c:v>124.6</c:v>
                      </c:pt>
                      <c:pt idx="346">
                        <c:v>130.6</c:v>
                      </c:pt>
                      <c:pt idx="347">
                        <c:v>132.9</c:v>
                      </c:pt>
                      <c:pt idx="348">
                        <c:v>126.9</c:v>
                      </c:pt>
                      <c:pt idx="349">
                        <c:v>120.4</c:v>
                      </c:pt>
                      <c:pt idx="350">
                        <c:v>120.8</c:v>
                      </c:pt>
                      <c:pt idx="351">
                        <c:v>125.5</c:v>
                      </c:pt>
                      <c:pt idx="352">
                        <c:v>125.2</c:v>
                      </c:pt>
                      <c:pt idx="353">
                        <c:v>114.3</c:v>
                      </c:pt>
                      <c:pt idx="354">
                        <c:v>109.9</c:v>
                      </c:pt>
                      <c:pt idx="355">
                        <c:v>109</c:v>
                      </c:pt>
                      <c:pt idx="356">
                        <c:v>112.2</c:v>
                      </c:pt>
                      <c:pt idx="357">
                        <c:v>106.4</c:v>
                      </c:pt>
                      <c:pt idx="358">
                        <c:v>112.8</c:v>
                      </c:pt>
                      <c:pt idx="359">
                        <c:v>112.9</c:v>
                      </c:pt>
                      <c:pt idx="360">
                        <c:v>117.2</c:v>
                      </c:pt>
                      <c:pt idx="361">
                        <c:v>123.5</c:v>
                      </c:pt>
                      <c:pt idx="362">
                        <c:v>122.1</c:v>
                      </c:pt>
                      <c:pt idx="363">
                        <c:v>124.1</c:v>
                      </c:pt>
                      <c:pt idx="364">
                        <c:v>120.8</c:v>
                      </c:pt>
                      <c:pt idx="365">
                        <c:v>121.4</c:v>
                      </c:pt>
                      <c:pt idx="366">
                        <c:v>121.5</c:v>
                      </c:pt>
                      <c:pt idx="367">
                        <c:v>119.3</c:v>
                      </c:pt>
                      <c:pt idx="368">
                        <c:v>122.8</c:v>
                      </c:pt>
                      <c:pt idx="369">
                        <c:v>117.7</c:v>
                      </c:pt>
                      <c:pt idx="370">
                        <c:v>122.3</c:v>
                      </c:pt>
                      <c:pt idx="371">
                        <c:v>123</c:v>
                      </c:pt>
                      <c:pt idx="372">
                        <c:v>108.5</c:v>
                      </c:pt>
                      <c:pt idx="373">
                        <c:v>107.1</c:v>
                      </c:pt>
                      <c:pt idx="374">
                        <c:v>106.2</c:v>
                      </c:pt>
                      <c:pt idx="375">
                        <c:v>106.5</c:v>
                      </c:pt>
                      <c:pt idx="376">
                        <c:v>112.4</c:v>
                      </c:pt>
                      <c:pt idx="377">
                        <c:v>112.5</c:v>
                      </c:pt>
                      <c:pt idx="378">
                        <c:v>118.7</c:v>
                      </c:pt>
                      <c:pt idx="379">
                        <c:v>114.9</c:v>
                      </c:pt>
                      <c:pt idx="380">
                        <c:v>110.7</c:v>
                      </c:pt>
                      <c:pt idx="381">
                        <c:v>116.4</c:v>
                      </c:pt>
                      <c:pt idx="382">
                        <c:v>115.7</c:v>
                      </c:pt>
                      <c:pt idx="383">
                        <c:v>114.6</c:v>
                      </c:pt>
                      <c:pt idx="384">
                        <c:v>100.7</c:v>
                      </c:pt>
                      <c:pt idx="385">
                        <c:v>105.9</c:v>
                      </c:pt>
                      <c:pt idx="386">
                        <c:v>111.8</c:v>
                      </c:pt>
                      <c:pt idx="387">
                        <c:v>114.4</c:v>
                      </c:pt>
                      <c:pt idx="388">
                        <c:v>108.2</c:v>
                      </c:pt>
                      <c:pt idx="389">
                        <c:v>105.3</c:v>
                      </c:pt>
                      <c:pt idx="390">
                        <c:v>107</c:v>
                      </c:pt>
                      <c:pt idx="391">
                        <c:v>101.5</c:v>
                      </c:pt>
                      <c:pt idx="392">
                        <c:v>103.6</c:v>
                      </c:pt>
                      <c:pt idx="393">
                        <c:v>100.9</c:v>
                      </c:pt>
                      <c:pt idx="394">
                        <c:v>103.6</c:v>
                      </c:pt>
                      <c:pt idx="395">
                        <c:v>103.2</c:v>
                      </c:pt>
                      <c:pt idx="396">
                        <c:v>117.5</c:v>
                      </c:pt>
                      <c:pt idx="397">
                        <c:v>117.7</c:v>
                      </c:pt>
                      <c:pt idx="398">
                        <c:v>111.7</c:v>
                      </c:pt>
                      <c:pt idx="399">
                        <c:v>106.2</c:v>
                      </c:pt>
                      <c:pt idx="400">
                        <c:v>110.9</c:v>
                      </c:pt>
                      <c:pt idx="401">
                        <c:v>113.4</c:v>
                      </c:pt>
                      <c:pt idx="402">
                        <c:v>112.4</c:v>
                      </c:pt>
                      <c:pt idx="403">
                        <c:v>104.2</c:v>
                      </c:pt>
                      <c:pt idx="404">
                        <c:v>107.6</c:v>
                      </c:pt>
                      <c:pt idx="405">
                        <c:v>100.8</c:v>
                      </c:pt>
                      <c:pt idx="406">
                        <c:v>105.7</c:v>
                      </c:pt>
                      <c:pt idx="407">
                        <c:v>101.2</c:v>
                      </c:pt>
                      <c:pt idx="408">
                        <c:v>98.5</c:v>
                      </c:pt>
                      <c:pt idx="409">
                        <c:v>100.9</c:v>
                      </c:pt>
                      <c:pt idx="410">
                        <c:v>107.5</c:v>
                      </c:pt>
                      <c:pt idx="411">
                        <c:v>107.5</c:v>
                      </c:pt>
                      <c:pt idx="412">
                        <c:v>107.4</c:v>
                      </c:pt>
                      <c:pt idx="413">
                        <c:v>103.7</c:v>
                      </c:pt>
                      <c:pt idx="414">
                        <c:v>102.8</c:v>
                      </c:pt>
                      <c:pt idx="415">
                        <c:v>114.6</c:v>
                      </c:pt>
                      <c:pt idx="416">
                        <c:v>113.3</c:v>
                      </c:pt>
                      <c:pt idx="417">
                        <c:v>105.6</c:v>
                      </c:pt>
                      <c:pt idx="418">
                        <c:v>95.5</c:v>
                      </c:pt>
                      <c:pt idx="419">
                        <c:v>104.9</c:v>
                      </c:pt>
                      <c:pt idx="420">
                        <c:v>105.6</c:v>
                      </c:pt>
                      <c:pt idx="421">
                        <c:v>110.8</c:v>
                      </c:pt>
                      <c:pt idx="422">
                        <c:v>116.1</c:v>
                      </c:pt>
                      <c:pt idx="423">
                        <c:v>114.6</c:v>
                      </c:pt>
                      <c:pt idx="424">
                        <c:v>110.5</c:v>
                      </c:pt>
                      <c:pt idx="425">
                        <c:v>110.8</c:v>
                      </c:pt>
                      <c:pt idx="426">
                        <c:v>105.1</c:v>
                      </c:pt>
                      <c:pt idx="427">
                        <c:v>102.8</c:v>
                      </c:pt>
                      <c:pt idx="428">
                        <c:v>101.4</c:v>
                      </c:pt>
                      <c:pt idx="429">
                        <c:v>102.2</c:v>
                      </c:pt>
                      <c:pt idx="430">
                        <c:v>107.6</c:v>
                      </c:pt>
                      <c:pt idx="431">
                        <c:v>105.2</c:v>
                      </c:pt>
                      <c:pt idx="432">
                        <c:v>108.9</c:v>
                      </c:pt>
                      <c:pt idx="433">
                        <c:v>108.5</c:v>
                      </c:pt>
                      <c:pt idx="434">
                        <c:v>98.5</c:v>
                      </c:pt>
                      <c:pt idx="435">
                        <c:v>98.6</c:v>
                      </c:pt>
                      <c:pt idx="436">
                        <c:v>101.9</c:v>
                      </c:pt>
                      <c:pt idx="437">
                        <c:v>100.2</c:v>
                      </c:pt>
                      <c:pt idx="438">
                        <c:v>98.4</c:v>
                      </c:pt>
                      <c:pt idx="439">
                        <c:v>73.7</c:v>
                      </c:pt>
                      <c:pt idx="440">
                        <c:v>105.6</c:v>
                      </c:pt>
                      <c:pt idx="441">
                        <c:v>103.7</c:v>
                      </c:pt>
                      <c:pt idx="442">
                        <c:v>100.1</c:v>
                      </c:pt>
                      <c:pt idx="443">
                        <c:v>99.7</c:v>
                      </c:pt>
                      <c:pt idx="444">
                        <c:v>107.2</c:v>
                      </c:pt>
                      <c:pt idx="445">
                        <c:v>102.9</c:v>
                      </c:pt>
                      <c:pt idx="446">
                        <c:v>101.3</c:v>
                      </c:pt>
                      <c:pt idx="447">
                        <c:v>99.9</c:v>
                      </c:pt>
                      <c:pt idx="448">
                        <c:v>100.6</c:v>
                      </c:pt>
                      <c:pt idx="449">
                        <c:v>97.4</c:v>
                      </c:pt>
                      <c:pt idx="450">
                        <c:v>98.6</c:v>
                      </c:pt>
                      <c:pt idx="451">
                        <c:v>104.7</c:v>
                      </c:pt>
                      <c:pt idx="452">
                        <c:v>95.2</c:v>
                      </c:pt>
                      <c:pt idx="453">
                        <c:v>97.6</c:v>
                      </c:pt>
                      <c:pt idx="454">
                        <c:v>100.8</c:v>
                      </c:pt>
                      <c:pt idx="455">
                        <c:v>99.5</c:v>
                      </c:pt>
                      <c:pt idx="456">
                        <c:v>96.6</c:v>
                      </c:pt>
                      <c:pt idx="457">
                        <c:v>95.6</c:v>
                      </c:pt>
                      <c:pt idx="458">
                        <c:v>92.8</c:v>
                      </c:pt>
                      <c:pt idx="459">
                        <c:v>99.6</c:v>
                      </c:pt>
                      <c:pt idx="460">
                        <c:v>99.1</c:v>
                      </c:pt>
                      <c:pt idx="461">
                        <c:v>91</c:v>
                      </c:pt>
                      <c:pt idx="462">
                        <c:v>89.4</c:v>
                      </c:pt>
                      <c:pt idx="463">
                        <c:v>90.2</c:v>
                      </c:pt>
                      <c:pt idx="464">
                        <c:v>91.7</c:v>
                      </c:pt>
                      <c:pt idx="465">
                        <c:v>88.6</c:v>
                      </c:pt>
                      <c:pt idx="466">
                        <c:v>90.7</c:v>
                      </c:pt>
                      <c:pt idx="467">
                        <c:v>87.2</c:v>
                      </c:pt>
                      <c:pt idx="468">
                        <c:v>85.3</c:v>
                      </c:pt>
                      <c:pt idx="469">
                        <c:v>86.6</c:v>
                      </c:pt>
                      <c:pt idx="470">
                        <c:v>65.8</c:v>
                      </c:pt>
                      <c:pt idx="471">
                        <c:v>44.3</c:v>
                      </c:pt>
                      <c:pt idx="472">
                        <c:v>42.9</c:v>
                      </c:pt>
                      <c:pt idx="473">
                        <c:v>57.7</c:v>
                      </c:pt>
                      <c:pt idx="474">
                        <c:v>91</c:v>
                      </c:pt>
                      <c:pt idx="475">
                        <c:v>89.5</c:v>
                      </c:pt>
                      <c:pt idx="476">
                        <c:v>82.9</c:v>
                      </c:pt>
                      <c:pt idx="477">
                        <c:v>82.6</c:v>
                      </c:pt>
                      <c:pt idx="478">
                        <c:v>93.9</c:v>
                      </c:pt>
                      <c:pt idx="479">
                        <c:v>87.7</c:v>
                      </c:pt>
                      <c:pt idx="480">
                        <c:v>85.4</c:v>
                      </c:pt>
                      <c:pt idx="481">
                        <c:v>85.9</c:v>
                      </c:pt>
                      <c:pt idx="482">
                        <c:v>83.9</c:v>
                      </c:pt>
                      <c:pt idx="483">
                        <c:v>81.900000000000006</c:v>
                      </c:pt>
                      <c:pt idx="484">
                        <c:v>70.7</c:v>
                      </c:pt>
                      <c:pt idx="485">
                        <c:v>84.9</c:v>
                      </c:pt>
                      <c:pt idx="486">
                        <c:v>89.6</c:v>
                      </c:pt>
                      <c:pt idx="487">
                        <c:v>84.7</c:v>
                      </c:pt>
                      <c:pt idx="488">
                        <c:v>82.3</c:v>
                      </c:pt>
                      <c:pt idx="489">
                        <c:v>91.9</c:v>
                      </c:pt>
                      <c:pt idx="490">
                        <c:v>87.3</c:v>
                      </c:pt>
                      <c:pt idx="491">
                        <c:v>86.8</c:v>
                      </c:pt>
                      <c:pt idx="492">
                        <c:v>87.8</c:v>
                      </c:pt>
                      <c:pt idx="493">
                        <c:v>90.9</c:v>
                      </c:pt>
                      <c:pt idx="494">
                        <c:v>85.9</c:v>
                      </c:pt>
                    </c:numCache>
                  </c:numRef>
                </c:val>
                <c:smooth val="0"/>
                <c:extLst>
                  <c:ext xmlns:c16="http://schemas.microsoft.com/office/drawing/2014/chart" uri="{C3380CC4-5D6E-409C-BE32-E72D297353CC}">
                    <c16:uniqueId val="{00000001-0973-4C1A-8BB3-9BBEAEC226DB}"/>
                  </c:ext>
                </c:extLst>
              </c15:ser>
            </c15:filteredLineSeries>
          </c:ext>
        </c:extLst>
      </c:lineChart>
      <c:catAx>
        <c:axId val="42881572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Objektu skaits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6932944"/>
        <c:crosses val="autoZero"/>
        <c:auto val="1"/>
        <c:lblAlgn val="ctr"/>
        <c:lblOffset val="100"/>
        <c:noMultiLvlLbl val="0"/>
      </c:catAx>
      <c:valAx>
        <c:axId val="4269329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MB</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88157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lv-LV"/>
              <a:t>CPU</a:t>
            </a:r>
            <a:r>
              <a:rPr lang="lv-LV" baseline="0"/>
              <a:t> un GPU izmantošana </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1"/>
          <c:order val="1"/>
          <c:tx>
            <c:v>GPU</c:v>
          </c:tx>
          <c:spPr>
            <a:ln w="28575" cap="rnd">
              <a:solidFill>
                <a:schemeClr val="accent2"/>
              </a:solidFill>
              <a:round/>
            </a:ln>
            <a:effectLst/>
          </c:spPr>
          <c:marker>
            <c:symbol val="none"/>
          </c:marker>
          <c:val>
            <c:numRef>
              <c:f>VLang0001!$D$18:$D$512</c:f>
              <c:numCache>
                <c:formatCode>General</c:formatCode>
                <c:ptCount val="495"/>
                <c:pt idx="0">
                  <c:v>0</c:v>
                </c:pt>
                <c:pt idx="1">
                  <c:v>31</c:v>
                </c:pt>
                <c:pt idx="2">
                  <c:v>29</c:v>
                </c:pt>
                <c:pt idx="3">
                  <c:v>38</c:v>
                </c:pt>
                <c:pt idx="4">
                  <c:v>38</c:v>
                </c:pt>
                <c:pt idx="5">
                  <c:v>0</c:v>
                </c:pt>
                <c:pt idx="6">
                  <c:v>0</c:v>
                </c:pt>
                <c:pt idx="7">
                  <c:v>32</c:v>
                </c:pt>
                <c:pt idx="8">
                  <c:v>31</c:v>
                </c:pt>
                <c:pt idx="9">
                  <c:v>31</c:v>
                </c:pt>
                <c:pt idx="10">
                  <c:v>31</c:v>
                </c:pt>
                <c:pt idx="11">
                  <c:v>28</c:v>
                </c:pt>
                <c:pt idx="12">
                  <c:v>30</c:v>
                </c:pt>
                <c:pt idx="13">
                  <c:v>27</c:v>
                </c:pt>
                <c:pt idx="14">
                  <c:v>26</c:v>
                </c:pt>
                <c:pt idx="15">
                  <c:v>31</c:v>
                </c:pt>
                <c:pt idx="16">
                  <c:v>33</c:v>
                </c:pt>
                <c:pt idx="17">
                  <c:v>31</c:v>
                </c:pt>
                <c:pt idx="18">
                  <c:v>26</c:v>
                </c:pt>
                <c:pt idx="19">
                  <c:v>32</c:v>
                </c:pt>
                <c:pt idx="20">
                  <c:v>29</c:v>
                </c:pt>
                <c:pt idx="21">
                  <c:v>33</c:v>
                </c:pt>
                <c:pt idx="22">
                  <c:v>33</c:v>
                </c:pt>
                <c:pt idx="23">
                  <c:v>33</c:v>
                </c:pt>
                <c:pt idx="24">
                  <c:v>27</c:v>
                </c:pt>
                <c:pt idx="25">
                  <c:v>26</c:v>
                </c:pt>
                <c:pt idx="26">
                  <c:v>29</c:v>
                </c:pt>
                <c:pt idx="27">
                  <c:v>26</c:v>
                </c:pt>
                <c:pt idx="28">
                  <c:v>27</c:v>
                </c:pt>
                <c:pt idx="29">
                  <c:v>25</c:v>
                </c:pt>
                <c:pt idx="30">
                  <c:v>33</c:v>
                </c:pt>
                <c:pt idx="31">
                  <c:v>34</c:v>
                </c:pt>
                <c:pt idx="32">
                  <c:v>25</c:v>
                </c:pt>
                <c:pt idx="33">
                  <c:v>32</c:v>
                </c:pt>
                <c:pt idx="34">
                  <c:v>0</c:v>
                </c:pt>
                <c:pt idx="35">
                  <c:v>26</c:v>
                </c:pt>
                <c:pt idx="36">
                  <c:v>30</c:v>
                </c:pt>
                <c:pt idx="37">
                  <c:v>31</c:v>
                </c:pt>
                <c:pt idx="38">
                  <c:v>21</c:v>
                </c:pt>
                <c:pt idx="39">
                  <c:v>19</c:v>
                </c:pt>
                <c:pt idx="40">
                  <c:v>30</c:v>
                </c:pt>
                <c:pt idx="41">
                  <c:v>23</c:v>
                </c:pt>
                <c:pt idx="42">
                  <c:v>29</c:v>
                </c:pt>
                <c:pt idx="43">
                  <c:v>30</c:v>
                </c:pt>
                <c:pt idx="44">
                  <c:v>30</c:v>
                </c:pt>
                <c:pt idx="45">
                  <c:v>27</c:v>
                </c:pt>
                <c:pt idx="46">
                  <c:v>32</c:v>
                </c:pt>
                <c:pt idx="47">
                  <c:v>29</c:v>
                </c:pt>
                <c:pt idx="48">
                  <c:v>41</c:v>
                </c:pt>
                <c:pt idx="49">
                  <c:v>40</c:v>
                </c:pt>
                <c:pt idx="50">
                  <c:v>37</c:v>
                </c:pt>
                <c:pt idx="51">
                  <c:v>42</c:v>
                </c:pt>
                <c:pt idx="52">
                  <c:v>40</c:v>
                </c:pt>
                <c:pt idx="53">
                  <c:v>40</c:v>
                </c:pt>
                <c:pt idx="54">
                  <c:v>41</c:v>
                </c:pt>
                <c:pt idx="55">
                  <c:v>42</c:v>
                </c:pt>
                <c:pt idx="56">
                  <c:v>40</c:v>
                </c:pt>
                <c:pt idx="57">
                  <c:v>38</c:v>
                </c:pt>
                <c:pt idx="58">
                  <c:v>42</c:v>
                </c:pt>
                <c:pt idx="59">
                  <c:v>41</c:v>
                </c:pt>
                <c:pt idx="60">
                  <c:v>40</c:v>
                </c:pt>
                <c:pt idx="61">
                  <c:v>42</c:v>
                </c:pt>
                <c:pt idx="62">
                  <c:v>40</c:v>
                </c:pt>
                <c:pt idx="63">
                  <c:v>39</c:v>
                </c:pt>
                <c:pt idx="64">
                  <c:v>35</c:v>
                </c:pt>
                <c:pt idx="65">
                  <c:v>35</c:v>
                </c:pt>
                <c:pt idx="66">
                  <c:v>38</c:v>
                </c:pt>
                <c:pt idx="67">
                  <c:v>35</c:v>
                </c:pt>
                <c:pt idx="68">
                  <c:v>36</c:v>
                </c:pt>
                <c:pt idx="69">
                  <c:v>34</c:v>
                </c:pt>
                <c:pt idx="70">
                  <c:v>35</c:v>
                </c:pt>
                <c:pt idx="71">
                  <c:v>34</c:v>
                </c:pt>
                <c:pt idx="72">
                  <c:v>37</c:v>
                </c:pt>
                <c:pt idx="73">
                  <c:v>35</c:v>
                </c:pt>
                <c:pt idx="74">
                  <c:v>34</c:v>
                </c:pt>
                <c:pt idx="75">
                  <c:v>34</c:v>
                </c:pt>
                <c:pt idx="76">
                  <c:v>34</c:v>
                </c:pt>
                <c:pt idx="77">
                  <c:v>35</c:v>
                </c:pt>
                <c:pt idx="78">
                  <c:v>32</c:v>
                </c:pt>
                <c:pt idx="79">
                  <c:v>35</c:v>
                </c:pt>
                <c:pt idx="80">
                  <c:v>34</c:v>
                </c:pt>
                <c:pt idx="81">
                  <c:v>33</c:v>
                </c:pt>
                <c:pt idx="82">
                  <c:v>35</c:v>
                </c:pt>
                <c:pt idx="83">
                  <c:v>34</c:v>
                </c:pt>
                <c:pt idx="84">
                  <c:v>34</c:v>
                </c:pt>
                <c:pt idx="85">
                  <c:v>35</c:v>
                </c:pt>
                <c:pt idx="86">
                  <c:v>34</c:v>
                </c:pt>
                <c:pt idx="87">
                  <c:v>34</c:v>
                </c:pt>
                <c:pt idx="88">
                  <c:v>33</c:v>
                </c:pt>
                <c:pt idx="89">
                  <c:v>31</c:v>
                </c:pt>
                <c:pt idx="90">
                  <c:v>33</c:v>
                </c:pt>
                <c:pt idx="91">
                  <c:v>34</c:v>
                </c:pt>
                <c:pt idx="92">
                  <c:v>33</c:v>
                </c:pt>
                <c:pt idx="93">
                  <c:v>31</c:v>
                </c:pt>
                <c:pt idx="94">
                  <c:v>32</c:v>
                </c:pt>
                <c:pt idx="95">
                  <c:v>33</c:v>
                </c:pt>
                <c:pt idx="96">
                  <c:v>32</c:v>
                </c:pt>
                <c:pt idx="97">
                  <c:v>33</c:v>
                </c:pt>
                <c:pt idx="98">
                  <c:v>32</c:v>
                </c:pt>
                <c:pt idx="99">
                  <c:v>31</c:v>
                </c:pt>
                <c:pt idx="100">
                  <c:v>31</c:v>
                </c:pt>
                <c:pt idx="101">
                  <c:v>32</c:v>
                </c:pt>
                <c:pt idx="102">
                  <c:v>30</c:v>
                </c:pt>
                <c:pt idx="103">
                  <c:v>32</c:v>
                </c:pt>
                <c:pt idx="104">
                  <c:v>29</c:v>
                </c:pt>
                <c:pt idx="105">
                  <c:v>30</c:v>
                </c:pt>
                <c:pt idx="106">
                  <c:v>29</c:v>
                </c:pt>
                <c:pt idx="107">
                  <c:v>28</c:v>
                </c:pt>
                <c:pt idx="108">
                  <c:v>29</c:v>
                </c:pt>
                <c:pt idx="109">
                  <c:v>29</c:v>
                </c:pt>
                <c:pt idx="110">
                  <c:v>29</c:v>
                </c:pt>
                <c:pt idx="111">
                  <c:v>28</c:v>
                </c:pt>
                <c:pt idx="112">
                  <c:v>29</c:v>
                </c:pt>
                <c:pt idx="113">
                  <c:v>28</c:v>
                </c:pt>
                <c:pt idx="114">
                  <c:v>29</c:v>
                </c:pt>
                <c:pt idx="115">
                  <c:v>29</c:v>
                </c:pt>
                <c:pt idx="116">
                  <c:v>29</c:v>
                </c:pt>
                <c:pt idx="117">
                  <c:v>30</c:v>
                </c:pt>
                <c:pt idx="118">
                  <c:v>29</c:v>
                </c:pt>
                <c:pt idx="119">
                  <c:v>28</c:v>
                </c:pt>
                <c:pt idx="120">
                  <c:v>29</c:v>
                </c:pt>
                <c:pt idx="121">
                  <c:v>28</c:v>
                </c:pt>
                <c:pt idx="122">
                  <c:v>27</c:v>
                </c:pt>
                <c:pt idx="123">
                  <c:v>29</c:v>
                </c:pt>
                <c:pt idx="124">
                  <c:v>28</c:v>
                </c:pt>
                <c:pt idx="125">
                  <c:v>28</c:v>
                </c:pt>
                <c:pt idx="126">
                  <c:v>28</c:v>
                </c:pt>
                <c:pt idx="127">
                  <c:v>28</c:v>
                </c:pt>
                <c:pt idx="128">
                  <c:v>28</c:v>
                </c:pt>
                <c:pt idx="129">
                  <c:v>28</c:v>
                </c:pt>
                <c:pt idx="130">
                  <c:v>28</c:v>
                </c:pt>
                <c:pt idx="131">
                  <c:v>28</c:v>
                </c:pt>
                <c:pt idx="132">
                  <c:v>27</c:v>
                </c:pt>
                <c:pt idx="133">
                  <c:v>27</c:v>
                </c:pt>
                <c:pt idx="134">
                  <c:v>27</c:v>
                </c:pt>
                <c:pt idx="135">
                  <c:v>28</c:v>
                </c:pt>
                <c:pt idx="136">
                  <c:v>27</c:v>
                </c:pt>
                <c:pt idx="137">
                  <c:v>25</c:v>
                </c:pt>
                <c:pt idx="138">
                  <c:v>28</c:v>
                </c:pt>
                <c:pt idx="139">
                  <c:v>27</c:v>
                </c:pt>
                <c:pt idx="140">
                  <c:v>26</c:v>
                </c:pt>
                <c:pt idx="141">
                  <c:v>25</c:v>
                </c:pt>
                <c:pt idx="142">
                  <c:v>25</c:v>
                </c:pt>
                <c:pt idx="143">
                  <c:v>25</c:v>
                </c:pt>
                <c:pt idx="144">
                  <c:v>25</c:v>
                </c:pt>
                <c:pt idx="145">
                  <c:v>26</c:v>
                </c:pt>
                <c:pt idx="146">
                  <c:v>26</c:v>
                </c:pt>
                <c:pt idx="147">
                  <c:v>24</c:v>
                </c:pt>
                <c:pt idx="148">
                  <c:v>25</c:v>
                </c:pt>
                <c:pt idx="149">
                  <c:v>26</c:v>
                </c:pt>
                <c:pt idx="150">
                  <c:v>24</c:v>
                </c:pt>
                <c:pt idx="151">
                  <c:v>26</c:v>
                </c:pt>
                <c:pt idx="152">
                  <c:v>26</c:v>
                </c:pt>
                <c:pt idx="153">
                  <c:v>26</c:v>
                </c:pt>
                <c:pt idx="154">
                  <c:v>26</c:v>
                </c:pt>
                <c:pt idx="155">
                  <c:v>25</c:v>
                </c:pt>
                <c:pt idx="156">
                  <c:v>25</c:v>
                </c:pt>
                <c:pt idx="157">
                  <c:v>25</c:v>
                </c:pt>
                <c:pt idx="158">
                  <c:v>25</c:v>
                </c:pt>
                <c:pt idx="159">
                  <c:v>24</c:v>
                </c:pt>
                <c:pt idx="160">
                  <c:v>20</c:v>
                </c:pt>
                <c:pt idx="161">
                  <c:v>25</c:v>
                </c:pt>
                <c:pt idx="162">
                  <c:v>25</c:v>
                </c:pt>
                <c:pt idx="163">
                  <c:v>25</c:v>
                </c:pt>
                <c:pt idx="164">
                  <c:v>25</c:v>
                </c:pt>
                <c:pt idx="165">
                  <c:v>24</c:v>
                </c:pt>
                <c:pt idx="166">
                  <c:v>24</c:v>
                </c:pt>
                <c:pt idx="167">
                  <c:v>25</c:v>
                </c:pt>
                <c:pt idx="168">
                  <c:v>25</c:v>
                </c:pt>
                <c:pt idx="169">
                  <c:v>26</c:v>
                </c:pt>
                <c:pt idx="170">
                  <c:v>25</c:v>
                </c:pt>
                <c:pt idx="171">
                  <c:v>24</c:v>
                </c:pt>
                <c:pt idx="172">
                  <c:v>25</c:v>
                </c:pt>
                <c:pt idx="173">
                  <c:v>22</c:v>
                </c:pt>
                <c:pt idx="174">
                  <c:v>23</c:v>
                </c:pt>
                <c:pt idx="175">
                  <c:v>24</c:v>
                </c:pt>
                <c:pt idx="176">
                  <c:v>24</c:v>
                </c:pt>
                <c:pt idx="177">
                  <c:v>24</c:v>
                </c:pt>
                <c:pt idx="178">
                  <c:v>24</c:v>
                </c:pt>
                <c:pt idx="179">
                  <c:v>23</c:v>
                </c:pt>
                <c:pt idx="180">
                  <c:v>23</c:v>
                </c:pt>
                <c:pt idx="181">
                  <c:v>24</c:v>
                </c:pt>
                <c:pt idx="182">
                  <c:v>24</c:v>
                </c:pt>
                <c:pt idx="183">
                  <c:v>23</c:v>
                </c:pt>
                <c:pt idx="184">
                  <c:v>18</c:v>
                </c:pt>
                <c:pt idx="185">
                  <c:v>23</c:v>
                </c:pt>
                <c:pt idx="186">
                  <c:v>23</c:v>
                </c:pt>
                <c:pt idx="187">
                  <c:v>23</c:v>
                </c:pt>
                <c:pt idx="188">
                  <c:v>22</c:v>
                </c:pt>
                <c:pt idx="189">
                  <c:v>22</c:v>
                </c:pt>
                <c:pt idx="190">
                  <c:v>23</c:v>
                </c:pt>
                <c:pt idx="191">
                  <c:v>23</c:v>
                </c:pt>
                <c:pt idx="192">
                  <c:v>23</c:v>
                </c:pt>
                <c:pt idx="193">
                  <c:v>22</c:v>
                </c:pt>
                <c:pt idx="194">
                  <c:v>24</c:v>
                </c:pt>
                <c:pt idx="195">
                  <c:v>22</c:v>
                </c:pt>
                <c:pt idx="196">
                  <c:v>20</c:v>
                </c:pt>
                <c:pt idx="197">
                  <c:v>23</c:v>
                </c:pt>
                <c:pt idx="198">
                  <c:v>22</c:v>
                </c:pt>
                <c:pt idx="199">
                  <c:v>23</c:v>
                </c:pt>
                <c:pt idx="200">
                  <c:v>23</c:v>
                </c:pt>
                <c:pt idx="201">
                  <c:v>23</c:v>
                </c:pt>
                <c:pt idx="202">
                  <c:v>22</c:v>
                </c:pt>
                <c:pt idx="203">
                  <c:v>19</c:v>
                </c:pt>
                <c:pt idx="204">
                  <c:v>23</c:v>
                </c:pt>
                <c:pt idx="205">
                  <c:v>23</c:v>
                </c:pt>
                <c:pt idx="206">
                  <c:v>22</c:v>
                </c:pt>
                <c:pt idx="207">
                  <c:v>22</c:v>
                </c:pt>
                <c:pt idx="208">
                  <c:v>22</c:v>
                </c:pt>
                <c:pt idx="209">
                  <c:v>22</c:v>
                </c:pt>
                <c:pt idx="210">
                  <c:v>20</c:v>
                </c:pt>
                <c:pt idx="211">
                  <c:v>20</c:v>
                </c:pt>
                <c:pt idx="212">
                  <c:v>22</c:v>
                </c:pt>
                <c:pt idx="213">
                  <c:v>22</c:v>
                </c:pt>
                <c:pt idx="214">
                  <c:v>20</c:v>
                </c:pt>
                <c:pt idx="215">
                  <c:v>22</c:v>
                </c:pt>
                <c:pt idx="216">
                  <c:v>22</c:v>
                </c:pt>
                <c:pt idx="217">
                  <c:v>21</c:v>
                </c:pt>
                <c:pt idx="218">
                  <c:v>21</c:v>
                </c:pt>
                <c:pt idx="219">
                  <c:v>21</c:v>
                </c:pt>
                <c:pt idx="220">
                  <c:v>21</c:v>
                </c:pt>
                <c:pt idx="221">
                  <c:v>21</c:v>
                </c:pt>
                <c:pt idx="222">
                  <c:v>22</c:v>
                </c:pt>
                <c:pt idx="223">
                  <c:v>22</c:v>
                </c:pt>
                <c:pt idx="224">
                  <c:v>21</c:v>
                </c:pt>
                <c:pt idx="225">
                  <c:v>22</c:v>
                </c:pt>
                <c:pt idx="226">
                  <c:v>22</c:v>
                </c:pt>
                <c:pt idx="227">
                  <c:v>22</c:v>
                </c:pt>
                <c:pt idx="228">
                  <c:v>21</c:v>
                </c:pt>
                <c:pt idx="229">
                  <c:v>22</c:v>
                </c:pt>
                <c:pt idx="230">
                  <c:v>22</c:v>
                </c:pt>
                <c:pt idx="231">
                  <c:v>21</c:v>
                </c:pt>
                <c:pt idx="232">
                  <c:v>20</c:v>
                </c:pt>
                <c:pt idx="233">
                  <c:v>22</c:v>
                </c:pt>
                <c:pt idx="234">
                  <c:v>22</c:v>
                </c:pt>
                <c:pt idx="235">
                  <c:v>21</c:v>
                </c:pt>
                <c:pt idx="236">
                  <c:v>21</c:v>
                </c:pt>
                <c:pt idx="237">
                  <c:v>21</c:v>
                </c:pt>
                <c:pt idx="238">
                  <c:v>21</c:v>
                </c:pt>
                <c:pt idx="239">
                  <c:v>21</c:v>
                </c:pt>
                <c:pt idx="240">
                  <c:v>21</c:v>
                </c:pt>
                <c:pt idx="241">
                  <c:v>20</c:v>
                </c:pt>
                <c:pt idx="242">
                  <c:v>20</c:v>
                </c:pt>
                <c:pt idx="243">
                  <c:v>21</c:v>
                </c:pt>
                <c:pt idx="244">
                  <c:v>20</c:v>
                </c:pt>
                <c:pt idx="245">
                  <c:v>21</c:v>
                </c:pt>
                <c:pt idx="246">
                  <c:v>21</c:v>
                </c:pt>
                <c:pt idx="247">
                  <c:v>20</c:v>
                </c:pt>
                <c:pt idx="248">
                  <c:v>21</c:v>
                </c:pt>
                <c:pt idx="249">
                  <c:v>19</c:v>
                </c:pt>
                <c:pt idx="250">
                  <c:v>21</c:v>
                </c:pt>
                <c:pt idx="251">
                  <c:v>21</c:v>
                </c:pt>
                <c:pt idx="252">
                  <c:v>20</c:v>
                </c:pt>
                <c:pt idx="253">
                  <c:v>20</c:v>
                </c:pt>
                <c:pt idx="254">
                  <c:v>20</c:v>
                </c:pt>
                <c:pt idx="255">
                  <c:v>20</c:v>
                </c:pt>
                <c:pt idx="256">
                  <c:v>19</c:v>
                </c:pt>
                <c:pt idx="257">
                  <c:v>21</c:v>
                </c:pt>
                <c:pt idx="258">
                  <c:v>21</c:v>
                </c:pt>
                <c:pt idx="259">
                  <c:v>20</c:v>
                </c:pt>
                <c:pt idx="260">
                  <c:v>20</c:v>
                </c:pt>
                <c:pt idx="261">
                  <c:v>20</c:v>
                </c:pt>
                <c:pt idx="262">
                  <c:v>20</c:v>
                </c:pt>
                <c:pt idx="263">
                  <c:v>20</c:v>
                </c:pt>
                <c:pt idx="264">
                  <c:v>20</c:v>
                </c:pt>
                <c:pt idx="265">
                  <c:v>20</c:v>
                </c:pt>
                <c:pt idx="266">
                  <c:v>20</c:v>
                </c:pt>
                <c:pt idx="267">
                  <c:v>20</c:v>
                </c:pt>
                <c:pt idx="268">
                  <c:v>20</c:v>
                </c:pt>
                <c:pt idx="269">
                  <c:v>20</c:v>
                </c:pt>
                <c:pt idx="270">
                  <c:v>20</c:v>
                </c:pt>
                <c:pt idx="271">
                  <c:v>19</c:v>
                </c:pt>
                <c:pt idx="272">
                  <c:v>20</c:v>
                </c:pt>
                <c:pt idx="273">
                  <c:v>19</c:v>
                </c:pt>
                <c:pt idx="274">
                  <c:v>20</c:v>
                </c:pt>
                <c:pt idx="275">
                  <c:v>19</c:v>
                </c:pt>
                <c:pt idx="276">
                  <c:v>19</c:v>
                </c:pt>
                <c:pt idx="277">
                  <c:v>20</c:v>
                </c:pt>
                <c:pt idx="278">
                  <c:v>19</c:v>
                </c:pt>
                <c:pt idx="279">
                  <c:v>18</c:v>
                </c:pt>
                <c:pt idx="280">
                  <c:v>20</c:v>
                </c:pt>
                <c:pt idx="281">
                  <c:v>20</c:v>
                </c:pt>
                <c:pt idx="282">
                  <c:v>19</c:v>
                </c:pt>
                <c:pt idx="283">
                  <c:v>19</c:v>
                </c:pt>
                <c:pt idx="284">
                  <c:v>20</c:v>
                </c:pt>
                <c:pt idx="285">
                  <c:v>19</c:v>
                </c:pt>
                <c:pt idx="286">
                  <c:v>20</c:v>
                </c:pt>
                <c:pt idx="287">
                  <c:v>19</c:v>
                </c:pt>
                <c:pt idx="288">
                  <c:v>19</c:v>
                </c:pt>
                <c:pt idx="289">
                  <c:v>16</c:v>
                </c:pt>
                <c:pt idx="290">
                  <c:v>15</c:v>
                </c:pt>
                <c:pt idx="291">
                  <c:v>13</c:v>
                </c:pt>
                <c:pt idx="292">
                  <c:v>32</c:v>
                </c:pt>
                <c:pt idx="293">
                  <c:v>33</c:v>
                </c:pt>
                <c:pt idx="294">
                  <c:v>31</c:v>
                </c:pt>
                <c:pt idx="295">
                  <c:v>37</c:v>
                </c:pt>
                <c:pt idx="296">
                  <c:v>36</c:v>
                </c:pt>
                <c:pt idx="297">
                  <c:v>34</c:v>
                </c:pt>
                <c:pt idx="298">
                  <c:v>44</c:v>
                </c:pt>
                <c:pt idx="299">
                  <c:v>40</c:v>
                </c:pt>
                <c:pt idx="300">
                  <c:v>39</c:v>
                </c:pt>
                <c:pt idx="301">
                  <c:v>45</c:v>
                </c:pt>
                <c:pt idx="302">
                  <c:v>46</c:v>
                </c:pt>
                <c:pt idx="303">
                  <c:v>50</c:v>
                </c:pt>
                <c:pt idx="304">
                  <c:v>43</c:v>
                </c:pt>
                <c:pt idx="305">
                  <c:v>42</c:v>
                </c:pt>
                <c:pt idx="306">
                  <c:v>46</c:v>
                </c:pt>
                <c:pt idx="307">
                  <c:v>47</c:v>
                </c:pt>
                <c:pt idx="308">
                  <c:v>45</c:v>
                </c:pt>
                <c:pt idx="309">
                  <c:v>51</c:v>
                </c:pt>
                <c:pt idx="310">
                  <c:v>49</c:v>
                </c:pt>
                <c:pt idx="311">
                  <c:v>53</c:v>
                </c:pt>
                <c:pt idx="312">
                  <c:v>52</c:v>
                </c:pt>
                <c:pt idx="313">
                  <c:v>51</c:v>
                </c:pt>
                <c:pt idx="314">
                  <c:v>48</c:v>
                </c:pt>
                <c:pt idx="315">
                  <c:v>48</c:v>
                </c:pt>
                <c:pt idx="316">
                  <c:v>50</c:v>
                </c:pt>
                <c:pt idx="317">
                  <c:v>51</c:v>
                </c:pt>
                <c:pt idx="318">
                  <c:v>45</c:v>
                </c:pt>
                <c:pt idx="319">
                  <c:v>44</c:v>
                </c:pt>
                <c:pt idx="320">
                  <c:v>50</c:v>
                </c:pt>
                <c:pt idx="321">
                  <c:v>51</c:v>
                </c:pt>
                <c:pt idx="322">
                  <c:v>51</c:v>
                </c:pt>
                <c:pt idx="323">
                  <c:v>49</c:v>
                </c:pt>
                <c:pt idx="324">
                  <c:v>49</c:v>
                </c:pt>
                <c:pt idx="325">
                  <c:v>48</c:v>
                </c:pt>
                <c:pt idx="326">
                  <c:v>43</c:v>
                </c:pt>
                <c:pt idx="327">
                  <c:v>48</c:v>
                </c:pt>
                <c:pt idx="328">
                  <c:v>36</c:v>
                </c:pt>
                <c:pt idx="329">
                  <c:v>46</c:v>
                </c:pt>
                <c:pt idx="330">
                  <c:v>41</c:v>
                </c:pt>
                <c:pt idx="331">
                  <c:v>50</c:v>
                </c:pt>
                <c:pt idx="332">
                  <c:v>44</c:v>
                </c:pt>
                <c:pt idx="333">
                  <c:v>46</c:v>
                </c:pt>
                <c:pt idx="334">
                  <c:v>44</c:v>
                </c:pt>
                <c:pt idx="335">
                  <c:v>39</c:v>
                </c:pt>
                <c:pt idx="336">
                  <c:v>39</c:v>
                </c:pt>
                <c:pt idx="337">
                  <c:v>41</c:v>
                </c:pt>
                <c:pt idx="338">
                  <c:v>47</c:v>
                </c:pt>
                <c:pt idx="339">
                  <c:v>52</c:v>
                </c:pt>
                <c:pt idx="340">
                  <c:v>48</c:v>
                </c:pt>
                <c:pt idx="341">
                  <c:v>51</c:v>
                </c:pt>
                <c:pt idx="342">
                  <c:v>45</c:v>
                </c:pt>
                <c:pt idx="343">
                  <c:v>45</c:v>
                </c:pt>
                <c:pt idx="344">
                  <c:v>48</c:v>
                </c:pt>
                <c:pt idx="345">
                  <c:v>42</c:v>
                </c:pt>
                <c:pt idx="346">
                  <c:v>50</c:v>
                </c:pt>
                <c:pt idx="347">
                  <c:v>50</c:v>
                </c:pt>
                <c:pt idx="348">
                  <c:v>41</c:v>
                </c:pt>
                <c:pt idx="349">
                  <c:v>41</c:v>
                </c:pt>
                <c:pt idx="350">
                  <c:v>46</c:v>
                </c:pt>
                <c:pt idx="351">
                  <c:v>47</c:v>
                </c:pt>
                <c:pt idx="352">
                  <c:v>44</c:v>
                </c:pt>
                <c:pt idx="353">
                  <c:v>49</c:v>
                </c:pt>
                <c:pt idx="354">
                  <c:v>40</c:v>
                </c:pt>
                <c:pt idx="355">
                  <c:v>39</c:v>
                </c:pt>
                <c:pt idx="356">
                  <c:v>44</c:v>
                </c:pt>
                <c:pt idx="357">
                  <c:v>35</c:v>
                </c:pt>
                <c:pt idx="358">
                  <c:v>45</c:v>
                </c:pt>
                <c:pt idx="359">
                  <c:v>42</c:v>
                </c:pt>
                <c:pt idx="360">
                  <c:v>44</c:v>
                </c:pt>
                <c:pt idx="361">
                  <c:v>46</c:v>
                </c:pt>
                <c:pt idx="362">
                  <c:v>48</c:v>
                </c:pt>
                <c:pt idx="363">
                  <c:v>45</c:v>
                </c:pt>
                <c:pt idx="364">
                  <c:v>45</c:v>
                </c:pt>
                <c:pt idx="365">
                  <c:v>46</c:v>
                </c:pt>
                <c:pt idx="366">
                  <c:v>46</c:v>
                </c:pt>
                <c:pt idx="367">
                  <c:v>45</c:v>
                </c:pt>
                <c:pt idx="368">
                  <c:v>48</c:v>
                </c:pt>
                <c:pt idx="369">
                  <c:v>49</c:v>
                </c:pt>
                <c:pt idx="370">
                  <c:v>48</c:v>
                </c:pt>
                <c:pt idx="371">
                  <c:v>44</c:v>
                </c:pt>
                <c:pt idx="372">
                  <c:v>42</c:v>
                </c:pt>
                <c:pt idx="373">
                  <c:v>39</c:v>
                </c:pt>
                <c:pt idx="374">
                  <c:v>28</c:v>
                </c:pt>
                <c:pt idx="375">
                  <c:v>37</c:v>
                </c:pt>
                <c:pt idx="376">
                  <c:v>43</c:v>
                </c:pt>
                <c:pt idx="377">
                  <c:v>41</c:v>
                </c:pt>
                <c:pt idx="378">
                  <c:v>47</c:v>
                </c:pt>
                <c:pt idx="379">
                  <c:v>44</c:v>
                </c:pt>
                <c:pt idx="380">
                  <c:v>45</c:v>
                </c:pt>
                <c:pt idx="381">
                  <c:v>45</c:v>
                </c:pt>
                <c:pt idx="382">
                  <c:v>41</c:v>
                </c:pt>
                <c:pt idx="383">
                  <c:v>43</c:v>
                </c:pt>
                <c:pt idx="384">
                  <c:v>39</c:v>
                </c:pt>
                <c:pt idx="385">
                  <c:v>37</c:v>
                </c:pt>
                <c:pt idx="386">
                  <c:v>44</c:v>
                </c:pt>
                <c:pt idx="387">
                  <c:v>46</c:v>
                </c:pt>
                <c:pt idx="388">
                  <c:v>43</c:v>
                </c:pt>
                <c:pt idx="389">
                  <c:v>38</c:v>
                </c:pt>
                <c:pt idx="390">
                  <c:v>43</c:v>
                </c:pt>
                <c:pt idx="391">
                  <c:v>47</c:v>
                </c:pt>
                <c:pt idx="392">
                  <c:v>34</c:v>
                </c:pt>
                <c:pt idx="393">
                  <c:v>40</c:v>
                </c:pt>
                <c:pt idx="394">
                  <c:v>38</c:v>
                </c:pt>
                <c:pt idx="395">
                  <c:v>39</c:v>
                </c:pt>
                <c:pt idx="396">
                  <c:v>48</c:v>
                </c:pt>
                <c:pt idx="397">
                  <c:v>46</c:v>
                </c:pt>
                <c:pt idx="398">
                  <c:v>46</c:v>
                </c:pt>
                <c:pt idx="399">
                  <c:v>45</c:v>
                </c:pt>
                <c:pt idx="400">
                  <c:v>39</c:v>
                </c:pt>
                <c:pt idx="401">
                  <c:v>48</c:v>
                </c:pt>
                <c:pt idx="402">
                  <c:v>43</c:v>
                </c:pt>
                <c:pt idx="403">
                  <c:v>44</c:v>
                </c:pt>
                <c:pt idx="404">
                  <c:v>42</c:v>
                </c:pt>
                <c:pt idx="405">
                  <c:v>40</c:v>
                </c:pt>
                <c:pt idx="406">
                  <c:v>41</c:v>
                </c:pt>
                <c:pt idx="407">
                  <c:v>40</c:v>
                </c:pt>
                <c:pt idx="408">
                  <c:v>37</c:v>
                </c:pt>
                <c:pt idx="409">
                  <c:v>41</c:v>
                </c:pt>
                <c:pt idx="410">
                  <c:v>47</c:v>
                </c:pt>
                <c:pt idx="411">
                  <c:v>41</c:v>
                </c:pt>
                <c:pt idx="412">
                  <c:v>42</c:v>
                </c:pt>
                <c:pt idx="413">
                  <c:v>44</c:v>
                </c:pt>
                <c:pt idx="414">
                  <c:v>43</c:v>
                </c:pt>
                <c:pt idx="415">
                  <c:v>40</c:v>
                </c:pt>
                <c:pt idx="416">
                  <c:v>46</c:v>
                </c:pt>
                <c:pt idx="417">
                  <c:v>39</c:v>
                </c:pt>
                <c:pt idx="418">
                  <c:v>37</c:v>
                </c:pt>
                <c:pt idx="419">
                  <c:v>43</c:v>
                </c:pt>
                <c:pt idx="420">
                  <c:v>42</c:v>
                </c:pt>
                <c:pt idx="421">
                  <c:v>46</c:v>
                </c:pt>
                <c:pt idx="422">
                  <c:v>47</c:v>
                </c:pt>
                <c:pt idx="423">
                  <c:v>47</c:v>
                </c:pt>
                <c:pt idx="424">
                  <c:v>47</c:v>
                </c:pt>
                <c:pt idx="425">
                  <c:v>46</c:v>
                </c:pt>
                <c:pt idx="426">
                  <c:v>37</c:v>
                </c:pt>
                <c:pt idx="427">
                  <c:v>44</c:v>
                </c:pt>
                <c:pt idx="428">
                  <c:v>46</c:v>
                </c:pt>
                <c:pt idx="429">
                  <c:v>44</c:v>
                </c:pt>
                <c:pt idx="430">
                  <c:v>44</c:v>
                </c:pt>
                <c:pt idx="431">
                  <c:v>43</c:v>
                </c:pt>
                <c:pt idx="432">
                  <c:v>45</c:v>
                </c:pt>
                <c:pt idx="433">
                  <c:v>43</c:v>
                </c:pt>
                <c:pt idx="434">
                  <c:v>38</c:v>
                </c:pt>
                <c:pt idx="435">
                  <c:v>40</c:v>
                </c:pt>
                <c:pt idx="436">
                  <c:v>42</c:v>
                </c:pt>
                <c:pt idx="437">
                  <c:v>40</c:v>
                </c:pt>
                <c:pt idx="438">
                  <c:v>40</c:v>
                </c:pt>
                <c:pt idx="439">
                  <c:v>39</c:v>
                </c:pt>
                <c:pt idx="440">
                  <c:v>42</c:v>
                </c:pt>
                <c:pt idx="441">
                  <c:v>41</c:v>
                </c:pt>
                <c:pt idx="442">
                  <c:v>41</c:v>
                </c:pt>
                <c:pt idx="443">
                  <c:v>42</c:v>
                </c:pt>
                <c:pt idx="444">
                  <c:v>41</c:v>
                </c:pt>
                <c:pt idx="445">
                  <c:v>43</c:v>
                </c:pt>
                <c:pt idx="446">
                  <c:v>39</c:v>
                </c:pt>
                <c:pt idx="447">
                  <c:v>42</c:v>
                </c:pt>
                <c:pt idx="448">
                  <c:v>41</c:v>
                </c:pt>
                <c:pt idx="449">
                  <c:v>37</c:v>
                </c:pt>
                <c:pt idx="450">
                  <c:v>43</c:v>
                </c:pt>
                <c:pt idx="451">
                  <c:v>44</c:v>
                </c:pt>
                <c:pt idx="452">
                  <c:v>36</c:v>
                </c:pt>
                <c:pt idx="453">
                  <c:v>39</c:v>
                </c:pt>
                <c:pt idx="454">
                  <c:v>42</c:v>
                </c:pt>
                <c:pt idx="455">
                  <c:v>40</c:v>
                </c:pt>
                <c:pt idx="456">
                  <c:v>38</c:v>
                </c:pt>
                <c:pt idx="457">
                  <c:v>42</c:v>
                </c:pt>
                <c:pt idx="458">
                  <c:v>34</c:v>
                </c:pt>
                <c:pt idx="459">
                  <c:v>42</c:v>
                </c:pt>
                <c:pt idx="460">
                  <c:v>38</c:v>
                </c:pt>
                <c:pt idx="461">
                  <c:v>37</c:v>
                </c:pt>
                <c:pt idx="462">
                  <c:v>39</c:v>
                </c:pt>
                <c:pt idx="463">
                  <c:v>36</c:v>
                </c:pt>
                <c:pt idx="464">
                  <c:v>37</c:v>
                </c:pt>
                <c:pt idx="465">
                  <c:v>42</c:v>
                </c:pt>
                <c:pt idx="466">
                  <c:v>40</c:v>
                </c:pt>
                <c:pt idx="467">
                  <c:v>37</c:v>
                </c:pt>
                <c:pt idx="468">
                  <c:v>35</c:v>
                </c:pt>
                <c:pt idx="469">
                  <c:v>38</c:v>
                </c:pt>
                <c:pt idx="470">
                  <c:v>20</c:v>
                </c:pt>
                <c:pt idx="471">
                  <c:v>18</c:v>
                </c:pt>
                <c:pt idx="472">
                  <c:v>17</c:v>
                </c:pt>
                <c:pt idx="473">
                  <c:v>33</c:v>
                </c:pt>
                <c:pt idx="474">
                  <c:v>40</c:v>
                </c:pt>
                <c:pt idx="475">
                  <c:v>43</c:v>
                </c:pt>
                <c:pt idx="476">
                  <c:v>34</c:v>
                </c:pt>
                <c:pt idx="477">
                  <c:v>33</c:v>
                </c:pt>
                <c:pt idx="478">
                  <c:v>40</c:v>
                </c:pt>
                <c:pt idx="479">
                  <c:v>40</c:v>
                </c:pt>
                <c:pt idx="480">
                  <c:v>32</c:v>
                </c:pt>
                <c:pt idx="481">
                  <c:v>35</c:v>
                </c:pt>
                <c:pt idx="482">
                  <c:v>35</c:v>
                </c:pt>
                <c:pt idx="483">
                  <c:v>36</c:v>
                </c:pt>
                <c:pt idx="484">
                  <c:v>32</c:v>
                </c:pt>
                <c:pt idx="485">
                  <c:v>37</c:v>
                </c:pt>
                <c:pt idx="486">
                  <c:v>40</c:v>
                </c:pt>
                <c:pt idx="487">
                  <c:v>39</c:v>
                </c:pt>
                <c:pt idx="488">
                  <c:v>32</c:v>
                </c:pt>
                <c:pt idx="489">
                  <c:v>40</c:v>
                </c:pt>
                <c:pt idx="490">
                  <c:v>34</c:v>
                </c:pt>
                <c:pt idx="491">
                  <c:v>36</c:v>
                </c:pt>
                <c:pt idx="492">
                  <c:v>35</c:v>
                </c:pt>
                <c:pt idx="493">
                  <c:v>41</c:v>
                </c:pt>
                <c:pt idx="494">
                  <c:v>36</c:v>
                </c:pt>
              </c:numCache>
            </c:numRef>
          </c:val>
          <c:smooth val="0"/>
          <c:extLst>
            <c:ext xmlns:c16="http://schemas.microsoft.com/office/drawing/2014/chart" uri="{C3380CC4-5D6E-409C-BE32-E72D297353CC}">
              <c16:uniqueId val="{00000000-7B27-41CD-BC41-A9C1E7D18566}"/>
            </c:ext>
          </c:extLst>
        </c:ser>
        <c:ser>
          <c:idx val="2"/>
          <c:order val="2"/>
          <c:tx>
            <c:v>CPU</c:v>
          </c:tx>
          <c:spPr>
            <a:ln w="28575" cap="rnd">
              <a:solidFill>
                <a:schemeClr val="accent3"/>
              </a:solidFill>
              <a:round/>
            </a:ln>
            <a:effectLst/>
          </c:spPr>
          <c:marker>
            <c:symbol val="none"/>
          </c:marker>
          <c:val>
            <c:numRef>
              <c:f>VLang0001!$I$18:$I$512</c:f>
              <c:numCache>
                <c:formatCode>General</c:formatCode>
                <c:ptCount val="495"/>
                <c:pt idx="0">
                  <c:v>13.067</c:v>
                </c:pt>
                <c:pt idx="1">
                  <c:v>29.640999999999998</c:v>
                </c:pt>
                <c:pt idx="2">
                  <c:v>27.954000000000001</c:v>
                </c:pt>
                <c:pt idx="3">
                  <c:v>30.077999999999999</c:v>
                </c:pt>
                <c:pt idx="4">
                  <c:v>29.492000000000001</c:v>
                </c:pt>
                <c:pt idx="5">
                  <c:v>17.187999999999999</c:v>
                </c:pt>
                <c:pt idx="6">
                  <c:v>5.6639999999999997</c:v>
                </c:pt>
                <c:pt idx="7">
                  <c:v>30.273</c:v>
                </c:pt>
                <c:pt idx="8">
                  <c:v>30.469000000000001</c:v>
                </c:pt>
                <c:pt idx="9">
                  <c:v>29.882999999999999</c:v>
                </c:pt>
                <c:pt idx="10">
                  <c:v>29.492000000000001</c:v>
                </c:pt>
                <c:pt idx="11">
                  <c:v>29.297000000000001</c:v>
                </c:pt>
                <c:pt idx="12">
                  <c:v>30.469000000000001</c:v>
                </c:pt>
                <c:pt idx="13">
                  <c:v>35.938000000000002</c:v>
                </c:pt>
                <c:pt idx="14">
                  <c:v>35.938000000000002</c:v>
                </c:pt>
                <c:pt idx="15">
                  <c:v>25.027999999999999</c:v>
                </c:pt>
                <c:pt idx="16">
                  <c:v>23.242000000000001</c:v>
                </c:pt>
                <c:pt idx="17">
                  <c:v>26.562999999999999</c:v>
                </c:pt>
                <c:pt idx="18">
                  <c:v>31.055</c:v>
                </c:pt>
                <c:pt idx="19">
                  <c:v>21.094000000000001</c:v>
                </c:pt>
                <c:pt idx="20">
                  <c:v>26.172000000000001</c:v>
                </c:pt>
                <c:pt idx="21">
                  <c:v>21.289000000000001</c:v>
                </c:pt>
                <c:pt idx="22">
                  <c:v>20.312999999999999</c:v>
                </c:pt>
                <c:pt idx="23">
                  <c:v>19.140999999999998</c:v>
                </c:pt>
                <c:pt idx="24">
                  <c:v>24.760999999999999</c:v>
                </c:pt>
                <c:pt idx="25">
                  <c:v>29.41</c:v>
                </c:pt>
                <c:pt idx="26">
                  <c:v>23.827999999999999</c:v>
                </c:pt>
                <c:pt idx="27">
                  <c:v>23.437999999999999</c:v>
                </c:pt>
                <c:pt idx="28">
                  <c:v>25</c:v>
                </c:pt>
                <c:pt idx="29">
                  <c:v>23.632999999999999</c:v>
                </c:pt>
                <c:pt idx="30">
                  <c:v>28.710999999999999</c:v>
                </c:pt>
                <c:pt idx="31">
                  <c:v>23.632999999999999</c:v>
                </c:pt>
                <c:pt idx="32">
                  <c:v>22.265999999999998</c:v>
                </c:pt>
                <c:pt idx="33">
                  <c:v>25</c:v>
                </c:pt>
                <c:pt idx="34">
                  <c:v>14.843999999999999</c:v>
                </c:pt>
                <c:pt idx="35">
                  <c:v>25.195</c:v>
                </c:pt>
                <c:pt idx="36">
                  <c:v>22.265999999999998</c:v>
                </c:pt>
                <c:pt idx="37">
                  <c:v>26.161999999999999</c:v>
                </c:pt>
                <c:pt idx="38">
                  <c:v>41.991999999999997</c:v>
                </c:pt>
                <c:pt idx="39">
                  <c:v>95.507999999999996</c:v>
                </c:pt>
                <c:pt idx="40">
                  <c:v>40.234000000000002</c:v>
                </c:pt>
                <c:pt idx="41">
                  <c:v>39.648000000000003</c:v>
                </c:pt>
                <c:pt idx="42">
                  <c:v>40.234000000000002</c:v>
                </c:pt>
                <c:pt idx="43">
                  <c:v>24.414000000000001</c:v>
                </c:pt>
                <c:pt idx="44">
                  <c:v>18.945</c:v>
                </c:pt>
                <c:pt idx="45">
                  <c:v>28.710999999999999</c:v>
                </c:pt>
                <c:pt idx="46">
                  <c:v>19.335999999999999</c:v>
                </c:pt>
                <c:pt idx="47">
                  <c:v>18.164000000000001</c:v>
                </c:pt>
                <c:pt idx="48">
                  <c:v>18.945</c:v>
                </c:pt>
                <c:pt idx="49">
                  <c:v>20.507999999999999</c:v>
                </c:pt>
                <c:pt idx="50">
                  <c:v>20.898</c:v>
                </c:pt>
                <c:pt idx="51">
                  <c:v>20.507999999999999</c:v>
                </c:pt>
                <c:pt idx="52">
                  <c:v>23.242000000000001</c:v>
                </c:pt>
                <c:pt idx="53">
                  <c:v>19.335999999999999</c:v>
                </c:pt>
                <c:pt idx="54">
                  <c:v>18.75</c:v>
                </c:pt>
                <c:pt idx="55">
                  <c:v>19.727</c:v>
                </c:pt>
                <c:pt idx="56">
                  <c:v>20.898</c:v>
                </c:pt>
                <c:pt idx="57">
                  <c:v>19.140999999999998</c:v>
                </c:pt>
                <c:pt idx="58">
                  <c:v>18.359000000000002</c:v>
                </c:pt>
                <c:pt idx="59">
                  <c:v>20.312999999999999</c:v>
                </c:pt>
                <c:pt idx="60">
                  <c:v>20.702999999999999</c:v>
                </c:pt>
                <c:pt idx="61">
                  <c:v>17.969000000000001</c:v>
                </c:pt>
                <c:pt idx="62">
                  <c:v>19.727</c:v>
                </c:pt>
                <c:pt idx="63">
                  <c:v>19.727</c:v>
                </c:pt>
                <c:pt idx="64">
                  <c:v>19.140999999999998</c:v>
                </c:pt>
                <c:pt idx="65">
                  <c:v>18.164000000000001</c:v>
                </c:pt>
                <c:pt idx="66">
                  <c:v>19.922000000000001</c:v>
                </c:pt>
                <c:pt idx="67">
                  <c:v>20.507999999999999</c:v>
                </c:pt>
                <c:pt idx="68">
                  <c:v>19.530999999999999</c:v>
                </c:pt>
                <c:pt idx="69">
                  <c:v>21.183</c:v>
                </c:pt>
                <c:pt idx="70">
                  <c:v>18.359000000000002</c:v>
                </c:pt>
                <c:pt idx="71">
                  <c:v>21.484000000000002</c:v>
                </c:pt>
                <c:pt idx="72">
                  <c:v>18.555</c:v>
                </c:pt>
                <c:pt idx="73">
                  <c:v>20.312999999999999</c:v>
                </c:pt>
                <c:pt idx="74">
                  <c:v>21.289000000000001</c:v>
                </c:pt>
                <c:pt idx="75">
                  <c:v>18.555</c:v>
                </c:pt>
                <c:pt idx="76">
                  <c:v>19.922000000000001</c:v>
                </c:pt>
                <c:pt idx="77">
                  <c:v>20.117000000000001</c:v>
                </c:pt>
                <c:pt idx="78">
                  <c:v>18.359000000000002</c:v>
                </c:pt>
                <c:pt idx="79">
                  <c:v>20.117000000000001</c:v>
                </c:pt>
                <c:pt idx="80">
                  <c:v>18.945</c:v>
                </c:pt>
                <c:pt idx="81">
                  <c:v>20.117000000000001</c:v>
                </c:pt>
                <c:pt idx="82">
                  <c:v>19.727</c:v>
                </c:pt>
                <c:pt idx="83">
                  <c:v>20.312999999999999</c:v>
                </c:pt>
                <c:pt idx="84">
                  <c:v>20.117000000000001</c:v>
                </c:pt>
                <c:pt idx="85">
                  <c:v>20.507999999999999</c:v>
                </c:pt>
                <c:pt idx="86">
                  <c:v>17.382999999999999</c:v>
                </c:pt>
                <c:pt idx="87">
                  <c:v>19.922000000000001</c:v>
                </c:pt>
                <c:pt idx="88">
                  <c:v>19.727</c:v>
                </c:pt>
                <c:pt idx="89">
                  <c:v>19.140999999999998</c:v>
                </c:pt>
                <c:pt idx="90">
                  <c:v>19.530999999999999</c:v>
                </c:pt>
                <c:pt idx="91">
                  <c:v>18.75</c:v>
                </c:pt>
                <c:pt idx="92">
                  <c:v>20.702999999999999</c:v>
                </c:pt>
                <c:pt idx="93">
                  <c:v>18.359000000000002</c:v>
                </c:pt>
                <c:pt idx="94">
                  <c:v>19.140999999999998</c:v>
                </c:pt>
                <c:pt idx="95">
                  <c:v>20.312999999999999</c:v>
                </c:pt>
                <c:pt idx="96">
                  <c:v>18.555</c:v>
                </c:pt>
                <c:pt idx="97">
                  <c:v>18.945</c:v>
                </c:pt>
                <c:pt idx="98">
                  <c:v>17.577999999999999</c:v>
                </c:pt>
                <c:pt idx="99">
                  <c:v>18.555</c:v>
                </c:pt>
                <c:pt idx="100">
                  <c:v>18.75</c:v>
                </c:pt>
                <c:pt idx="101">
                  <c:v>17.187999999999999</c:v>
                </c:pt>
                <c:pt idx="102">
                  <c:v>19.727</c:v>
                </c:pt>
                <c:pt idx="103">
                  <c:v>18.75</c:v>
                </c:pt>
                <c:pt idx="104">
                  <c:v>18.222999999999999</c:v>
                </c:pt>
                <c:pt idx="105">
                  <c:v>20.312999999999999</c:v>
                </c:pt>
                <c:pt idx="106">
                  <c:v>19.140999999999998</c:v>
                </c:pt>
                <c:pt idx="107">
                  <c:v>18.164000000000001</c:v>
                </c:pt>
                <c:pt idx="108">
                  <c:v>17.773</c:v>
                </c:pt>
                <c:pt idx="109">
                  <c:v>20.898</c:v>
                </c:pt>
                <c:pt idx="110">
                  <c:v>17.969000000000001</c:v>
                </c:pt>
                <c:pt idx="111">
                  <c:v>17.773</c:v>
                </c:pt>
                <c:pt idx="112">
                  <c:v>18.75</c:v>
                </c:pt>
                <c:pt idx="113">
                  <c:v>18.555</c:v>
                </c:pt>
                <c:pt idx="114">
                  <c:v>18.555</c:v>
                </c:pt>
                <c:pt idx="115">
                  <c:v>19.727</c:v>
                </c:pt>
                <c:pt idx="116">
                  <c:v>18.164000000000001</c:v>
                </c:pt>
                <c:pt idx="117">
                  <c:v>20.117000000000001</c:v>
                </c:pt>
                <c:pt idx="118">
                  <c:v>18.164000000000001</c:v>
                </c:pt>
                <c:pt idx="119">
                  <c:v>18.945</c:v>
                </c:pt>
                <c:pt idx="120">
                  <c:v>16.992000000000001</c:v>
                </c:pt>
                <c:pt idx="121">
                  <c:v>18.359000000000002</c:v>
                </c:pt>
                <c:pt idx="122">
                  <c:v>19.727</c:v>
                </c:pt>
                <c:pt idx="123">
                  <c:v>19.335999999999999</c:v>
                </c:pt>
                <c:pt idx="124">
                  <c:v>18.164000000000001</c:v>
                </c:pt>
                <c:pt idx="125">
                  <c:v>18.164000000000001</c:v>
                </c:pt>
                <c:pt idx="126">
                  <c:v>17.577999999999999</c:v>
                </c:pt>
                <c:pt idx="127">
                  <c:v>17.577999999999999</c:v>
                </c:pt>
                <c:pt idx="128">
                  <c:v>18.164000000000001</c:v>
                </c:pt>
                <c:pt idx="129">
                  <c:v>18.555</c:v>
                </c:pt>
                <c:pt idx="130">
                  <c:v>19.530999999999999</c:v>
                </c:pt>
                <c:pt idx="131">
                  <c:v>21.289000000000001</c:v>
                </c:pt>
                <c:pt idx="132">
                  <c:v>19.335999999999999</c:v>
                </c:pt>
                <c:pt idx="133">
                  <c:v>19.335999999999999</c:v>
                </c:pt>
                <c:pt idx="134">
                  <c:v>18.359000000000002</c:v>
                </c:pt>
                <c:pt idx="135">
                  <c:v>17.969000000000001</c:v>
                </c:pt>
                <c:pt idx="136">
                  <c:v>18.492000000000001</c:v>
                </c:pt>
                <c:pt idx="137">
                  <c:v>18.164000000000001</c:v>
                </c:pt>
                <c:pt idx="138">
                  <c:v>17.969000000000001</c:v>
                </c:pt>
                <c:pt idx="139">
                  <c:v>17.577999999999999</c:v>
                </c:pt>
                <c:pt idx="140">
                  <c:v>18.359000000000002</c:v>
                </c:pt>
                <c:pt idx="141">
                  <c:v>19.335999999999999</c:v>
                </c:pt>
                <c:pt idx="142">
                  <c:v>21.289000000000001</c:v>
                </c:pt>
                <c:pt idx="143">
                  <c:v>24.609000000000002</c:v>
                </c:pt>
                <c:pt idx="144">
                  <c:v>19.335999999999999</c:v>
                </c:pt>
                <c:pt idx="145">
                  <c:v>18.555</c:v>
                </c:pt>
                <c:pt idx="146">
                  <c:v>17.773</c:v>
                </c:pt>
                <c:pt idx="147">
                  <c:v>17.577999999999999</c:v>
                </c:pt>
                <c:pt idx="148">
                  <c:v>17.187999999999999</c:v>
                </c:pt>
                <c:pt idx="149">
                  <c:v>17.773</c:v>
                </c:pt>
                <c:pt idx="150">
                  <c:v>18.945</c:v>
                </c:pt>
                <c:pt idx="151">
                  <c:v>18.555</c:v>
                </c:pt>
                <c:pt idx="152">
                  <c:v>18.75</c:v>
                </c:pt>
                <c:pt idx="153">
                  <c:v>17.969000000000001</c:v>
                </c:pt>
                <c:pt idx="154">
                  <c:v>19.727</c:v>
                </c:pt>
                <c:pt idx="155">
                  <c:v>17.577999999999999</c:v>
                </c:pt>
                <c:pt idx="156">
                  <c:v>18.359000000000002</c:v>
                </c:pt>
                <c:pt idx="157">
                  <c:v>17.969000000000001</c:v>
                </c:pt>
                <c:pt idx="158">
                  <c:v>18.164000000000001</c:v>
                </c:pt>
                <c:pt idx="159">
                  <c:v>20.117000000000001</c:v>
                </c:pt>
                <c:pt idx="160">
                  <c:v>17.577999999999999</c:v>
                </c:pt>
                <c:pt idx="161">
                  <c:v>17.773</c:v>
                </c:pt>
                <c:pt idx="162">
                  <c:v>19.335999999999999</c:v>
                </c:pt>
                <c:pt idx="163">
                  <c:v>21.094000000000001</c:v>
                </c:pt>
                <c:pt idx="164">
                  <c:v>18.75</c:v>
                </c:pt>
                <c:pt idx="165">
                  <c:v>19.335999999999999</c:v>
                </c:pt>
                <c:pt idx="166">
                  <c:v>18.945</c:v>
                </c:pt>
                <c:pt idx="167">
                  <c:v>17.969000000000001</c:v>
                </c:pt>
                <c:pt idx="168">
                  <c:v>18.75</c:v>
                </c:pt>
                <c:pt idx="169">
                  <c:v>16.797000000000001</c:v>
                </c:pt>
                <c:pt idx="170">
                  <c:v>17.187999999999999</c:v>
                </c:pt>
                <c:pt idx="171">
                  <c:v>17.826000000000001</c:v>
                </c:pt>
                <c:pt idx="172">
                  <c:v>17.969000000000001</c:v>
                </c:pt>
                <c:pt idx="173">
                  <c:v>19.140999999999998</c:v>
                </c:pt>
                <c:pt idx="174">
                  <c:v>18.359000000000002</c:v>
                </c:pt>
                <c:pt idx="175">
                  <c:v>17.773</c:v>
                </c:pt>
                <c:pt idx="176">
                  <c:v>19.335999999999999</c:v>
                </c:pt>
                <c:pt idx="177">
                  <c:v>17.577999999999999</c:v>
                </c:pt>
                <c:pt idx="178">
                  <c:v>16.992000000000001</c:v>
                </c:pt>
                <c:pt idx="179">
                  <c:v>17.773</c:v>
                </c:pt>
                <c:pt idx="180">
                  <c:v>19.140999999999998</c:v>
                </c:pt>
                <c:pt idx="181">
                  <c:v>18.555</c:v>
                </c:pt>
                <c:pt idx="182">
                  <c:v>16.015999999999998</c:v>
                </c:pt>
                <c:pt idx="183">
                  <c:v>18.164000000000001</c:v>
                </c:pt>
                <c:pt idx="184">
                  <c:v>17.382999999999999</c:v>
                </c:pt>
                <c:pt idx="185">
                  <c:v>18.359000000000002</c:v>
                </c:pt>
                <c:pt idx="186">
                  <c:v>17.187999999999999</c:v>
                </c:pt>
                <c:pt idx="187">
                  <c:v>18.75</c:v>
                </c:pt>
                <c:pt idx="188">
                  <c:v>18.945</c:v>
                </c:pt>
                <c:pt idx="189">
                  <c:v>18.75</c:v>
                </c:pt>
                <c:pt idx="190">
                  <c:v>18.75</c:v>
                </c:pt>
                <c:pt idx="191">
                  <c:v>19.727</c:v>
                </c:pt>
                <c:pt idx="192">
                  <c:v>17.577999999999999</c:v>
                </c:pt>
                <c:pt idx="193">
                  <c:v>18.164000000000001</c:v>
                </c:pt>
                <c:pt idx="194">
                  <c:v>18.359000000000002</c:v>
                </c:pt>
                <c:pt idx="195">
                  <c:v>19.530999999999999</c:v>
                </c:pt>
                <c:pt idx="196">
                  <c:v>17.577999999999999</c:v>
                </c:pt>
                <c:pt idx="197">
                  <c:v>16.992000000000001</c:v>
                </c:pt>
                <c:pt idx="198">
                  <c:v>18.164000000000001</c:v>
                </c:pt>
                <c:pt idx="199">
                  <c:v>17.382999999999999</c:v>
                </c:pt>
                <c:pt idx="200">
                  <c:v>19.335999999999999</c:v>
                </c:pt>
                <c:pt idx="201">
                  <c:v>17.969000000000001</c:v>
                </c:pt>
                <c:pt idx="202">
                  <c:v>18.75</c:v>
                </c:pt>
                <c:pt idx="203">
                  <c:v>19.260999999999999</c:v>
                </c:pt>
                <c:pt idx="204">
                  <c:v>17.382999999999999</c:v>
                </c:pt>
                <c:pt idx="205">
                  <c:v>17.577999999999999</c:v>
                </c:pt>
                <c:pt idx="206">
                  <c:v>17.773</c:v>
                </c:pt>
                <c:pt idx="207">
                  <c:v>17.773</c:v>
                </c:pt>
                <c:pt idx="208">
                  <c:v>16.602</c:v>
                </c:pt>
                <c:pt idx="209">
                  <c:v>19.727</c:v>
                </c:pt>
                <c:pt idx="210">
                  <c:v>18.359000000000002</c:v>
                </c:pt>
                <c:pt idx="211">
                  <c:v>16.797000000000001</c:v>
                </c:pt>
                <c:pt idx="212">
                  <c:v>17.187999999999999</c:v>
                </c:pt>
                <c:pt idx="213">
                  <c:v>18.945</c:v>
                </c:pt>
                <c:pt idx="214">
                  <c:v>17.187999999999999</c:v>
                </c:pt>
                <c:pt idx="215">
                  <c:v>16.602</c:v>
                </c:pt>
                <c:pt idx="216">
                  <c:v>18.359000000000002</c:v>
                </c:pt>
                <c:pt idx="217">
                  <c:v>18.359000000000002</c:v>
                </c:pt>
                <c:pt idx="218">
                  <c:v>18.945</c:v>
                </c:pt>
                <c:pt idx="219">
                  <c:v>18.945</c:v>
                </c:pt>
                <c:pt idx="220">
                  <c:v>18.164000000000001</c:v>
                </c:pt>
                <c:pt idx="221">
                  <c:v>17.032</c:v>
                </c:pt>
                <c:pt idx="222">
                  <c:v>17.773</c:v>
                </c:pt>
                <c:pt idx="223">
                  <c:v>21.484000000000002</c:v>
                </c:pt>
                <c:pt idx="224">
                  <c:v>21.094000000000001</c:v>
                </c:pt>
                <c:pt idx="225">
                  <c:v>17.187999999999999</c:v>
                </c:pt>
                <c:pt idx="226">
                  <c:v>17.382999999999999</c:v>
                </c:pt>
                <c:pt idx="227">
                  <c:v>18.555</c:v>
                </c:pt>
                <c:pt idx="228">
                  <c:v>16.992000000000001</c:v>
                </c:pt>
                <c:pt idx="229">
                  <c:v>16.992000000000001</c:v>
                </c:pt>
                <c:pt idx="230">
                  <c:v>16.797000000000001</c:v>
                </c:pt>
                <c:pt idx="231">
                  <c:v>16.797000000000001</c:v>
                </c:pt>
                <c:pt idx="232">
                  <c:v>18.945</c:v>
                </c:pt>
                <c:pt idx="233">
                  <c:v>17.969000000000001</c:v>
                </c:pt>
                <c:pt idx="234">
                  <c:v>16.992000000000001</c:v>
                </c:pt>
                <c:pt idx="235">
                  <c:v>16.210999999999999</c:v>
                </c:pt>
                <c:pt idx="236">
                  <c:v>16.992000000000001</c:v>
                </c:pt>
                <c:pt idx="237">
                  <c:v>18.359000000000002</c:v>
                </c:pt>
                <c:pt idx="238">
                  <c:v>17.382999999999999</c:v>
                </c:pt>
                <c:pt idx="239">
                  <c:v>19.140999999999998</c:v>
                </c:pt>
                <c:pt idx="240">
                  <c:v>17.382999999999999</c:v>
                </c:pt>
                <c:pt idx="241">
                  <c:v>18.945</c:v>
                </c:pt>
                <c:pt idx="242">
                  <c:v>17.382999999999999</c:v>
                </c:pt>
                <c:pt idx="243">
                  <c:v>16.992000000000001</c:v>
                </c:pt>
                <c:pt idx="244">
                  <c:v>21.875</c:v>
                </c:pt>
                <c:pt idx="245">
                  <c:v>18.164000000000001</c:v>
                </c:pt>
                <c:pt idx="246">
                  <c:v>17.773</c:v>
                </c:pt>
                <c:pt idx="247">
                  <c:v>17.773</c:v>
                </c:pt>
                <c:pt idx="248">
                  <c:v>18.359000000000002</c:v>
                </c:pt>
                <c:pt idx="249">
                  <c:v>17.382999999999999</c:v>
                </c:pt>
                <c:pt idx="250">
                  <c:v>18.555</c:v>
                </c:pt>
                <c:pt idx="251">
                  <c:v>17.187999999999999</c:v>
                </c:pt>
                <c:pt idx="252">
                  <c:v>18.876000000000001</c:v>
                </c:pt>
                <c:pt idx="253">
                  <c:v>16.992000000000001</c:v>
                </c:pt>
                <c:pt idx="254">
                  <c:v>18.555</c:v>
                </c:pt>
                <c:pt idx="255">
                  <c:v>17.187999999999999</c:v>
                </c:pt>
                <c:pt idx="256">
                  <c:v>16.992000000000001</c:v>
                </c:pt>
                <c:pt idx="257">
                  <c:v>17.382999999999999</c:v>
                </c:pt>
                <c:pt idx="258">
                  <c:v>18.555</c:v>
                </c:pt>
                <c:pt idx="259">
                  <c:v>16.992000000000001</c:v>
                </c:pt>
                <c:pt idx="260">
                  <c:v>17.187999999999999</c:v>
                </c:pt>
                <c:pt idx="261">
                  <c:v>15.82</c:v>
                </c:pt>
                <c:pt idx="262">
                  <c:v>16.992000000000001</c:v>
                </c:pt>
                <c:pt idx="263">
                  <c:v>16.405999999999999</c:v>
                </c:pt>
                <c:pt idx="264">
                  <c:v>17.187999999999999</c:v>
                </c:pt>
                <c:pt idx="265">
                  <c:v>16.992000000000001</c:v>
                </c:pt>
                <c:pt idx="266">
                  <c:v>17.577999999999999</c:v>
                </c:pt>
                <c:pt idx="267">
                  <c:v>16.992000000000001</c:v>
                </c:pt>
                <c:pt idx="268">
                  <c:v>15.625</c:v>
                </c:pt>
                <c:pt idx="269">
                  <c:v>17.577999999999999</c:v>
                </c:pt>
                <c:pt idx="270">
                  <c:v>17.969000000000001</c:v>
                </c:pt>
                <c:pt idx="271">
                  <c:v>17.382999999999999</c:v>
                </c:pt>
                <c:pt idx="272">
                  <c:v>16.602</c:v>
                </c:pt>
                <c:pt idx="273">
                  <c:v>18.164000000000001</c:v>
                </c:pt>
                <c:pt idx="274">
                  <c:v>16.602</c:v>
                </c:pt>
                <c:pt idx="275">
                  <c:v>16.210999999999999</c:v>
                </c:pt>
                <c:pt idx="276">
                  <c:v>16.405999999999999</c:v>
                </c:pt>
                <c:pt idx="277">
                  <c:v>17.577999999999999</c:v>
                </c:pt>
                <c:pt idx="278">
                  <c:v>18.555</c:v>
                </c:pt>
                <c:pt idx="279">
                  <c:v>17.773</c:v>
                </c:pt>
                <c:pt idx="280">
                  <c:v>16.992000000000001</c:v>
                </c:pt>
                <c:pt idx="281">
                  <c:v>16.992000000000001</c:v>
                </c:pt>
                <c:pt idx="282">
                  <c:v>16.992000000000001</c:v>
                </c:pt>
                <c:pt idx="283">
                  <c:v>16.039000000000001</c:v>
                </c:pt>
                <c:pt idx="284">
                  <c:v>16.992000000000001</c:v>
                </c:pt>
                <c:pt idx="285">
                  <c:v>17.382999999999999</c:v>
                </c:pt>
                <c:pt idx="286">
                  <c:v>16.797000000000001</c:v>
                </c:pt>
                <c:pt idx="287">
                  <c:v>16.602</c:v>
                </c:pt>
                <c:pt idx="288">
                  <c:v>17.187999999999999</c:v>
                </c:pt>
                <c:pt idx="289">
                  <c:v>42.713000000000001</c:v>
                </c:pt>
                <c:pt idx="290">
                  <c:v>35.741999999999997</c:v>
                </c:pt>
                <c:pt idx="291">
                  <c:v>62.5</c:v>
                </c:pt>
                <c:pt idx="292">
                  <c:v>45.341999999999999</c:v>
                </c:pt>
                <c:pt idx="293">
                  <c:v>30.114000000000001</c:v>
                </c:pt>
                <c:pt idx="294">
                  <c:v>31.055</c:v>
                </c:pt>
                <c:pt idx="295">
                  <c:v>25.195</c:v>
                </c:pt>
                <c:pt idx="296">
                  <c:v>25.780999999999999</c:v>
                </c:pt>
                <c:pt idx="297">
                  <c:v>27.148</c:v>
                </c:pt>
                <c:pt idx="298">
                  <c:v>25</c:v>
                </c:pt>
                <c:pt idx="299">
                  <c:v>25.780999999999999</c:v>
                </c:pt>
                <c:pt idx="300">
                  <c:v>27.539000000000001</c:v>
                </c:pt>
                <c:pt idx="301">
                  <c:v>25</c:v>
                </c:pt>
                <c:pt idx="302">
                  <c:v>24.805</c:v>
                </c:pt>
                <c:pt idx="303">
                  <c:v>29.102</c:v>
                </c:pt>
                <c:pt idx="304">
                  <c:v>32.616999999999997</c:v>
                </c:pt>
                <c:pt idx="305">
                  <c:v>29.102</c:v>
                </c:pt>
                <c:pt idx="306">
                  <c:v>30.469000000000001</c:v>
                </c:pt>
                <c:pt idx="307">
                  <c:v>29.492000000000001</c:v>
                </c:pt>
                <c:pt idx="308">
                  <c:v>28.710999999999999</c:v>
                </c:pt>
                <c:pt idx="309">
                  <c:v>22.655999999999999</c:v>
                </c:pt>
                <c:pt idx="310">
                  <c:v>16.992000000000001</c:v>
                </c:pt>
                <c:pt idx="311">
                  <c:v>18.359000000000002</c:v>
                </c:pt>
                <c:pt idx="312">
                  <c:v>18.62</c:v>
                </c:pt>
                <c:pt idx="313">
                  <c:v>17.969000000000001</c:v>
                </c:pt>
                <c:pt idx="314">
                  <c:v>25.780999999999999</c:v>
                </c:pt>
                <c:pt idx="315">
                  <c:v>24.414000000000001</c:v>
                </c:pt>
                <c:pt idx="316">
                  <c:v>24.023</c:v>
                </c:pt>
                <c:pt idx="317">
                  <c:v>25</c:v>
                </c:pt>
                <c:pt idx="318">
                  <c:v>25.390999999999998</c:v>
                </c:pt>
                <c:pt idx="319">
                  <c:v>24.023</c:v>
                </c:pt>
                <c:pt idx="320">
                  <c:v>23.242000000000001</c:v>
                </c:pt>
                <c:pt idx="321">
                  <c:v>26.562999999999999</c:v>
                </c:pt>
                <c:pt idx="322">
                  <c:v>25.390999999999998</c:v>
                </c:pt>
                <c:pt idx="323">
                  <c:v>23.437999999999999</c:v>
                </c:pt>
                <c:pt idx="324">
                  <c:v>25.195</c:v>
                </c:pt>
                <c:pt idx="325">
                  <c:v>24.414000000000001</c:v>
                </c:pt>
                <c:pt idx="326">
                  <c:v>28.125</c:v>
                </c:pt>
                <c:pt idx="327">
                  <c:v>25.977</c:v>
                </c:pt>
                <c:pt idx="328">
                  <c:v>31.835999999999999</c:v>
                </c:pt>
                <c:pt idx="329">
                  <c:v>29.882999999999999</c:v>
                </c:pt>
                <c:pt idx="330">
                  <c:v>32.421999999999997</c:v>
                </c:pt>
                <c:pt idx="331">
                  <c:v>38.671999999999997</c:v>
                </c:pt>
                <c:pt idx="332">
                  <c:v>40.039000000000001</c:v>
                </c:pt>
                <c:pt idx="333">
                  <c:v>31.055</c:v>
                </c:pt>
                <c:pt idx="334">
                  <c:v>27.539000000000001</c:v>
                </c:pt>
                <c:pt idx="335">
                  <c:v>32.616999999999997</c:v>
                </c:pt>
                <c:pt idx="336">
                  <c:v>32.616999999999997</c:v>
                </c:pt>
                <c:pt idx="337">
                  <c:v>23.827999999999999</c:v>
                </c:pt>
                <c:pt idx="338">
                  <c:v>23.437999999999999</c:v>
                </c:pt>
                <c:pt idx="339">
                  <c:v>24.219000000000001</c:v>
                </c:pt>
                <c:pt idx="340">
                  <c:v>25</c:v>
                </c:pt>
                <c:pt idx="341">
                  <c:v>21.68</c:v>
                </c:pt>
                <c:pt idx="342">
                  <c:v>30.664000000000001</c:v>
                </c:pt>
                <c:pt idx="343">
                  <c:v>25.780999999999999</c:v>
                </c:pt>
                <c:pt idx="344">
                  <c:v>28.103000000000002</c:v>
                </c:pt>
                <c:pt idx="345">
                  <c:v>24.805</c:v>
                </c:pt>
                <c:pt idx="346">
                  <c:v>18.945</c:v>
                </c:pt>
                <c:pt idx="347">
                  <c:v>19.530999999999999</c:v>
                </c:pt>
                <c:pt idx="348">
                  <c:v>21.484000000000002</c:v>
                </c:pt>
                <c:pt idx="349">
                  <c:v>34.375</c:v>
                </c:pt>
                <c:pt idx="350">
                  <c:v>30.469000000000001</c:v>
                </c:pt>
                <c:pt idx="351">
                  <c:v>24.023</c:v>
                </c:pt>
                <c:pt idx="352">
                  <c:v>28.32</c:v>
                </c:pt>
                <c:pt idx="353">
                  <c:v>31.835999999999999</c:v>
                </c:pt>
                <c:pt idx="354">
                  <c:v>32.226999999999997</c:v>
                </c:pt>
                <c:pt idx="355">
                  <c:v>38.085999999999999</c:v>
                </c:pt>
                <c:pt idx="356">
                  <c:v>34.765999999999998</c:v>
                </c:pt>
                <c:pt idx="357">
                  <c:v>42.969000000000001</c:v>
                </c:pt>
                <c:pt idx="358">
                  <c:v>33.008000000000003</c:v>
                </c:pt>
                <c:pt idx="359">
                  <c:v>33.008000000000003</c:v>
                </c:pt>
                <c:pt idx="360">
                  <c:v>27.148</c:v>
                </c:pt>
                <c:pt idx="361">
                  <c:v>18.359000000000002</c:v>
                </c:pt>
                <c:pt idx="362">
                  <c:v>20.507999999999999</c:v>
                </c:pt>
                <c:pt idx="363">
                  <c:v>19.922000000000001</c:v>
                </c:pt>
                <c:pt idx="364">
                  <c:v>23.242000000000001</c:v>
                </c:pt>
                <c:pt idx="365">
                  <c:v>24.609000000000002</c:v>
                </c:pt>
                <c:pt idx="366">
                  <c:v>27.539000000000001</c:v>
                </c:pt>
                <c:pt idx="367">
                  <c:v>24.805</c:v>
                </c:pt>
                <c:pt idx="368">
                  <c:v>24.414000000000001</c:v>
                </c:pt>
                <c:pt idx="369">
                  <c:v>25.780999999999999</c:v>
                </c:pt>
                <c:pt idx="370">
                  <c:v>23.437999999999999</c:v>
                </c:pt>
                <c:pt idx="371">
                  <c:v>18.164000000000001</c:v>
                </c:pt>
                <c:pt idx="372">
                  <c:v>29.297000000000001</c:v>
                </c:pt>
                <c:pt idx="373">
                  <c:v>33.594000000000001</c:v>
                </c:pt>
                <c:pt idx="374">
                  <c:v>37.305</c:v>
                </c:pt>
                <c:pt idx="375">
                  <c:v>32.226999999999997</c:v>
                </c:pt>
                <c:pt idx="376">
                  <c:v>30.077999999999999</c:v>
                </c:pt>
                <c:pt idx="377">
                  <c:v>30.077999999999999</c:v>
                </c:pt>
                <c:pt idx="378">
                  <c:v>21.289000000000001</c:v>
                </c:pt>
                <c:pt idx="379">
                  <c:v>28.544</c:v>
                </c:pt>
                <c:pt idx="380">
                  <c:v>28.515999999999998</c:v>
                </c:pt>
                <c:pt idx="381">
                  <c:v>22.655999999999999</c:v>
                </c:pt>
                <c:pt idx="382">
                  <c:v>23.827999999999999</c:v>
                </c:pt>
                <c:pt idx="383">
                  <c:v>26.367000000000001</c:v>
                </c:pt>
                <c:pt idx="384">
                  <c:v>36.719000000000001</c:v>
                </c:pt>
                <c:pt idx="385">
                  <c:v>31.055</c:v>
                </c:pt>
                <c:pt idx="386">
                  <c:v>30.077999999999999</c:v>
                </c:pt>
                <c:pt idx="387">
                  <c:v>25</c:v>
                </c:pt>
                <c:pt idx="388">
                  <c:v>35.155999999999999</c:v>
                </c:pt>
                <c:pt idx="389">
                  <c:v>32.813000000000002</c:v>
                </c:pt>
                <c:pt idx="390">
                  <c:v>33.398000000000003</c:v>
                </c:pt>
                <c:pt idx="391">
                  <c:v>39.844000000000001</c:v>
                </c:pt>
                <c:pt idx="392">
                  <c:v>36.328000000000003</c:v>
                </c:pt>
                <c:pt idx="393">
                  <c:v>37.695</c:v>
                </c:pt>
                <c:pt idx="394">
                  <c:v>38.085999999999999</c:v>
                </c:pt>
                <c:pt idx="395">
                  <c:v>35.938000000000002</c:v>
                </c:pt>
                <c:pt idx="396">
                  <c:v>21.68</c:v>
                </c:pt>
                <c:pt idx="397">
                  <c:v>20.312999999999999</c:v>
                </c:pt>
                <c:pt idx="398">
                  <c:v>24.219000000000001</c:v>
                </c:pt>
                <c:pt idx="399">
                  <c:v>27.344000000000001</c:v>
                </c:pt>
                <c:pt idx="400">
                  <c:v>27.344000000000001</c:v>
                </c:pt>
                <c:pt idx="401">
                  <c:v>24.219000000000001</c:v>
                </c:pt>
                <c:pt idx="402">
                  <c:v>22.655999999999999</c:v>
                </c:pt>
                <c:pt idx="403">
                  <c:v>37.305</c:v>
                </c:pt>
                <c:pt idx="404">
                  <c:v>28.125</c:v>
                </c:pt>
                <c:pt idx="405">
                  <c:v>37.305</c:v>
                </c:pt>
                <c:pt idx="406">
                  <c:v>32.226999999999997</c:v>
                </c:pt>
                <c:pt idx="407">
                  <c:v>35.155999999999999</c:v>
                </c:pt>
                <c:pt idx="408">
                  <c:v>39.453000000000003</c:v>
                </c:pt>
                <c:pt idx="409">
                  <c:v>34.18</c:v>
                </c:pt>
                <c:pt idx="410">
                  <c:v>27.344000000000001</c:v>
                </c:pt>
                <c:pt idx="411">
                  <c:v>24.259</c:v>
                </c:pt>
                <c:pt idx="412">
                  <c:v>24.023</c:v>
                </c:pt>
                <c:pt idx="413">
                  <c:v>28.125</c:v>
                </c:pt>
                <c:pt idx="414">
                  <c:v>30.077999999999999</c:v>
                </c:pt>
                <c:pt idx="415">
                  <c:v>20.507999999999999</c:v>
                </c:pt>
                <c:pt idx="416">
                  <c:v>20.702999999999999</c:v>
                </c:pt>
                <c:pt idx="417">
                  <c:v>28.905999999999999</c:v>
                </c:pt>
                <c:pt idx="418">
                  <c:v>40.625</c:v>
                </c:pt>
                <c:pt idx="419">
                  <c:v>34.960999999999999</c:v>
                </c:pt>
                <c:pt idx="420">
                  <c:v>27.148</c:v>
                </c:pt>
                <c:pt idx="421">
                  <c:v>19.335999999999999</c:v>
                </c:pt>
                <c:pt idx="422">
                  <c:v>15.234</c:v>
                </c:pt>
                <c:pt idx="423">
                  <c:v>16.992000000000001</c:v>
                </c:pt>
                <c:pt idx="424">
                  <c:v>18.359000000000002</c:v>
                </c:pt>
                <c:pt idx="425">
                  <c:v>20.702999999999999</c:v>
                </c:pt>
                <c:pt idx="426">
                  <c:v>23.242000000000001</c:v>
                </c:pt>
                <c:pt idx="427">
                  <c:v>29.687999999999999</c:v>
                </c:pt>
                <c:pt idx="428">
                  <c:v>33.008000000000003</c:v>
                </c:pt>
                <c:pt idx="429">
                  <c:v>30.859000000000002</c:v>
                </c:pt>
                <c:pt idx="430">
                  <c:v>22.655999999999999</c:v>
                </c:pt>
                <c:pt idx="431">
                  <c:v>22.460999999999999</c:v>
                </c:pt>
                <c:pt idx="432">
                  <c:v>18.945</c:v>
                </c:pt>
                <c:pt idx="433">
                  <c:v>19.727</c:v>
                </c:pt>
                <c:pt idx="434">
                  <c:v>33.594000000000001</c:v>
                </c:pt>
                <c:pt idx="435">
                  <c:v>32.030999999999999</c:v>
                </c:pt>
                <c:pt idx="436">
                  <c:v>27.734000000000002</c:v>
                </c:pt>
                <c:pt idx="437">
                  <c:v>28.32</c:v>
                </c:pt>
                <c:pt idx="438">
                  <c:v>31.445</c:v>
                </c:pt>
                <c:pt idx="439">
                  <c:v>39.844000000000001</c:v>
                </c:pt>
                <c:pt idx="440">
                  <c:v>22.460999999999999</c:v>
                </c:pt>
                <c:pt idx="441">
                  <c:v>22.07</c:v>
                </c:pt>
                <c:pt idx="442">
                  <c:v>24.609000000000002</c:v>
                </c:pt>
                <c:pt idx="443">
                  <c:v>28.940999999999999</c:v>
                </c:pt>
                <c:pt idx="444">
                  <c:v>17.187999999999999</c:v>
                </c:pt>
                <c:pt idx="445">
                  <c:v>22.655999999999999</c:v>
                </c:pt>
                <c:pt idx="446">
                  <c:v>24.023</c:v>
                </c:pt>
                <c:pt idx="447">
                  <c:v>26.757999999999999</c:v>
                </c:pt>
                <c:pt idx="448">
                  <c:v>25.977</c:v>
                </c:pt>
                <c:pt idx="449">
                  <c:v>28.32</c:v>
                </c:pt>
                <c:pt idx="450">
                  <c:v>29.102</c:v>
                </c:pt>
                <c:pt idx="451">
                  <c:v>21.68</c:v>
                </c:pt>
                <c:pt idx="452">
                  <c:v>33.789000000000001</c:v>
                </c:pt>
                <c:pt idx="453">
                  <c:v>27.93</c:v>
                </c:pt>
                <c:pt idx="454">
                  <c:v>26.367000000000001</c:v>
                </c:pt>
                <c:pt idx="455">
                  <c:v>27.148</c:v>
                </c:pt>
                <c:pt idx="456">
                  <c:v>31.055</c:v>
                </c:pt>
                <c:pt idx="457">
                  <c:v>30.077999999999999</c:v>
                </c:pt>
                <c:pt idx="458">
                  <c:v>32.030999999999999</c:v>
                </c:pt>
                <c:pt idx="459">
                  <c:v>25.977</c:v>
                </c:pt>
                <c:pt idx="460">
                  <c:v>25.390999999999998</c:v>
                </c:pt>
                <c:pt idx="461">
                  <c:v>39.453000000000003</c:v>
                </c:pt>
                <c:pt idx="462">
                  <c:v>38.866999999999997</c:v>
                </c:pt>
                <c:pt idx="463">
                  <c:v>40.039000000000001</c:v>
                </c:pt>
                <c:pt idx="464">
                  <c:v>37.109000000000002</c:v>
                </c:pt>
                <c:pt idx="465">
                  <c:v>40.598999999999997</c:v>
                </c:pt>
                <c:pt idx="466">
                  <c:v>34.960999999999999</c:v>
                </c:pt>
                <c:pt idx="467">
                  <c:v>41.796999999999997</c:v>
                </c:pt>
                <c:pt idx="468">
                  <c:v>39.453000000000003</c:v>
                </c:pt>
                <c:pt idx="469">
                  <c:v>40.234000000000002</c:v>
                </c:pt>
                <c:pt idx="470">
                  <c:v>45.703000000000003</c:v>
                </c:pt>
                <c:pt idx="471">
                  <c:v>47.265999999999998</c:v>
                </c:pt>
                <c:pt idx="472">
                  <c:v>75.585999999999999</c:v>
                </c:pt>
                <c:pt idx="473">
                  <c:v>60.155999999999999</c:v>
                </c:pt>
                <c:pt idx="474">
                  <c:v>32.813000000000002</c:v>
                </c:pt>
                <c:pt idx="475">
                  <c:v>35.351999999999997</c:v>
                </c:pt>
                <c:pt idx="476">
                  <c:v>40.82</c:v>
                </c:pt>
                <c:pt idx="477">
                  <c:v>45.116999999999997</c:v>
                </c:pt>
                <c:pt idx="478">
                  <c:v>24.609000000000002</c:v>
                </c:pt>
                <c:pt idx="479">
                  <c:v>32.616999999999997</c:v>
                </c:pt>
                <c:pt idx="480">
                  <c:v>41.796999999999997</c:v>
                </c:pt>
                <c:pt idx="481">
                  <c:v>38.280999999999999</c:v>
                </c:pt>
                <c:pt idx="482">
                  <c:v>43.945</c:v>
                </c:pt>
                <c:pt idx="483">
                  <c:v>51.953000000000003</c:v>
                </c:pt>
                <c:pt idx="484">
                  <c:v>58.594000000000001</c:v>
                </c:pt>
                <c:pt idx="485">
                  <c:v>40.625</c:v>
                </c:pt>
                <c:pt idx="486">
                  <c:v>33.203000000000003</c:v>
                </c:pt>
                <c:pt idx="487">
                  <c:v>37.5</c:v>
                </c:pt>
                <c:pt idx="488">
                  <c:v>37.890999999999998</c:v>
                </c:pt>
                <c:pt idx="489">
                  <c:v>28.515999999999998</c:v>
                </c:pt>
                <c:pt idx="490">
                  <c:v>30.273</c:v>
                </c:pt>
                <c:pt idx="491">
                  <c:v>33.398000000000003</c:v>
                </c:pt>
                <c:pt idx="492">
                  <c:v>30.273</c:v>
                </c:pt>
                <c:pt idx="493">
                  <c:v>30.077999999999999</c:v>
                </c:pt>
                <c:pt idx="494">
                  <c:v>33.203000000000003</c:v>
                </c:pt>
              </c:numCache>
            </c:numRef>
          </c:val>
          <c:smooth val="0"/>
          <c:extLst>
            <c:ext xmlns:c16="http://schemas.microsoft.com/office/drawing/2014/chart" uri="{C3380CC4-5D6E-409C-BE32-E72D297353CC}">
              <c16:uniqueId val="{00000001-7B27-41CD-BC41-A9C1E7D18566}"/>
            </c:ext>
          </c:extLst>
        </c:ser>
        <c:dLbls>
          <c:showLegendKey val="0"/>
          <c:showVal val="0"/>
          <c:showCatName val="0"/>
          <c:showSerName val="0"/>
          <c:showPercent val="0"/>
          <c:showBubbleSize val="0"/>
        </c:dLbls>
        <c:smooth val="0"/>
        <c:axId val="428815728"/>
        <c:axId val="426932944"/>
        <c:extLst>
          <c:ext xmlns:c15="http://schemas.microsoft.com/office/drawing/2012/chart" uri="{02D57815-91ED-43cb-92C2-25804820EDAC}">
            <c15:filteredLineSeries>
              <c15:ser>
                <c:idx val="0"/>
                <c:order val="0"/>
                <c:tx>
                  <c:v>Framerate</c:v>
                </c:tx>
                <c:spPr>
                  <a:ln w="28575" cap="rnd">
                    <a:solidFill>
                      <a:schemeClr val="accent1"/>
                    </a:solidFill>
                    <a:round/>
                  </a:ln>
                  <a:effectLst/>
                </c:spPr>
                <c:marker>
                  <c:symbol val="none"/>
                </c:marker>
                <c:val>
                  <c:numRef>
                    <c:extLst>
                      <c:ext uri="{02D57815-91ED-43cb-92C2-25804820EDAC}">
                        <c15:formulaRef>
                          <c15:sqref>VLang0001!$L$18:$L$512</c15:sqref>
                        </c15:formulaRef>
                      </c:ext>
                    </c:extLst>
                    <c:numCache>
                      <c:formatCode>General</c:formatCode>
                      <c:ptCount val="495"/>
                      <c:pt idx="0">
                        <c:v>0</c:v>
                      </c:pt>
                      <c:pt idx="1">
                        <c:v>410.9</c:v>
                      </c:pt>
                      <c:pt idx="2">
                        <c:v>548.9</c:v>
                      </c:pt>
                      <c:pt idx="3">
                        <c:v>516.5</c:v>
                      </c:pt>
                      <c:pt idx="4">
                        <c:v>483.1</c:v>
                      </c:pt>
                      <c:pt idx="5">
                        <c:v>477.4</c:v>
                      </c:pt>
                      <c:pt idx="6">
                        <c:v>0.6</c:v>
                      </c:pt>
                      <c:pt idx="7">
                        <c:v>187.3</c:v>
                      </c:pt>
                      <c:pt idx="8">
                        <c:v>524.9</c:v>
                      </c:pt>
                      <c:pt idx="9">
                        <c:v>519.70000000000005</c:v>
                      </c:pt>
                      <c:pt idx="10">
                        <c:v>505.2</c:v>
                      </c:pt>
                      <c:pt idx="11">
                        <c:v>472.8</c:v>
                      </c:pt>
                      <c:pt idx="12">
                        <c:v>488.9</c:v>
                      </c:pt>
                      <c:pt idx="13">
                        <c:v>438.5</c:v>
                      </c:pt>
                      <c:pt idx="14">
                        <c:v>418.9</c:v>
                      </c:pt>
                      <c:pt idx="15">
                        <c:v>491.6</c:v>
                      </c:pt>
                      <c:pt idx="16">
                        <c:v>515.1</c:v>
                      </c:pt>
                      <c:pt idx="17">
                        <c:v>460.9</c:v>
                      </c:pt>
                      <c:pt idx="18">
                        <c:v>415.9</c:v>
                      </c:pt>
                      <c:pt idx="19">
                        <c:v>504.2</c:v>
                      </c:pt>
                      <c:pt idx="20">
                        <c:v>446.9</c:v>
                      </c:pt>
                      <c:pt idx="21">
                        <c:v>524</c:v>
                      </c:pt>
                      <c:pt idx="22">
                        <c:v>526</c:v>
                      </c:pt>
                      <c:pt idx="23">
                        <c:v>543.1</c:v>
                      </c:pt>
                      <c:pt idx="24">
                        <c:v>456.3</c:v>
                      </c:pt>
                      <c:pt idx="25">
                        <c:v>406.4</c:v>
                      </c:pt>
                      <c:pt idx="26">
                        <c:v>479.8</c:v>
                      </c:pt>
                      <c:pt idx="27">
                        <c:v>391.4</c:v>
                      </c:pt>
                      <c:pt idx="28">
                        <c:v>429.4</c:v>
                      </c:pt>
                      <c:pt idx="29">
                        <c:v>465.4</c:v>
                      </c:pt>
                      <c:pt idx="30">
                        <c:v>442.3</c:v>
                      </c:pt>
                      <c:pt idx="31">
                        <c:v>501.8</c:v>
                      </c:pt>
                      <c:pt idx="32">
                        <c:v>421.5</c:v>
                      </c:pt>
                      <c:pt idx="33">
                        <c:v>415.8</c:v>
                      </c:pt>
                      <c:pt idx="34">
                        <c:v>444.2</c:v>
                      </c:pt>
                      <c:pt idx="35">
                        <c:v>224.3</c:v>
                      </c:pt>
                      <c:pt idx="36">
                        <c:v>457.7</c:v>
                      </c:pt>
                      <c:pt idx="37">
                        <c:v>445.6</c:v>
                      </c:pt>
                      <c:pt idx="38">
                        <c:v>362.3</c:v>
                      </c:pt>
                      <c:pt idx="39">
                        <c:v>236.2</c:v>
                      </c:pt>
                      <c:pt idx="40">
                        <c:v>368.6</c:v>
                      </c:pt>
                      <c:pt idx="41">
                        <c:v>360.2</c:v>
                      </c:pt>
                      <c:pt idx="42">
                        <c:v>345.1</c:v>
                      </c:pt>
                      <c:pt idx="43">
                        <c:v>431.9</c:v>
                      </c:pt>
                      <c:pt idx="44">
                        <c:v>476</c:v>
                      </c:pt>
                      <c:pt idx="45">
                        <c:v>394.5</c:v>
                      </c:pt>
                      <c:pt idx="46">
                        <c:v>464.9</c:v>
                      </c:pt>
                      <c:pt idx="47">
                        <c:v>473.8</c:v>
                      </c:pt>
                      <c:pt idx="48">
                        <c:v>464.9</c:v>
                      </c:pt>
                      <c:pt idx="49">
                        <c:v>455.5</c:v>
                      </c:pt>
                      <c:pt idx="50">
                        <c:v>442</c:v>
                      </c:pt>
                      <c:pt idx="51">
                        <c:v>460.2</c:v>
                      </c:pt>
                      <c:pt idx="52">
                        <c:v>449.4</c:v>
                      </c:pt>
                      <c:pt idx="53">
                        <c:v>428</c:v>
                      </c:pt>
                      <c:pt idx="54">
                        <c:v>466.6</c:v>
                      </c:pt>
                      <c:pt idx="55">
                        <c:v>441.6</c:v>
                      </c:pt>
                      <c:pt idx="56">
                        <c:v>442.8</c:v>
                      </c:pt>
                      <c:pt idx="57">
                        <c:v>450.2</c:v>
                      </c:pt>
                      <c:pt idx="58">
                        <c:v>440.3</c:v>
                      </c:pt>
                      <c:pt idx="59">
                        <c:v>428.8</c:v>
                      </c:pt>
                      <c:pt idx="60">
                        <c:v>443.9</c:v>
                      </c:pt>
                      <c:pt idx="61">
                        <c:v>441.4</c:v>
                      </c:pt>
                      <c:pt idx="62">
                        <c:v>425.5</c:v>
                      </c:pt>
                      <c:pt idx="63">
                        <c:v>424.2</c:v>
                      </c:pt>
                      <c:pt idx="64">
                        <c:v>424.9</c:v>
                      </c:pt>
                      <c:pt idx="65">
                        <c:v>419.9</c:v>
                      </c:pt>
                      <c:pt idx="66">
                        <c:v>411.9</c:v>
                      </c:pt>
                      <c:pt idx="67">
                        <c:v>407.1</c:v>
                      </c:pt>
                      <c:pt idx="68">
                        <c:v>415.2</c:v>
                      </c:pt>
                      <c:pt idx="69">
                        <c:v>392.4</c:v>
                      </c:pt>
                      <c:pt idx="70">
                        <c:v>394.2</c:v>
                      </c:pt>
                      <c:pt idx="71">
                        <c:v>391.9</c:v>
                      </c:pt>
                      <c:pt idx="72">
                        <c:v>413.4</c:v>
                      </c:pt>
                      <c:pt idx="73">
                        <c:v>394.9</c:v>
                      </c:pt>
                      <c:pt idx="74">
                        <c:v>394.3</c:v>
                      </c:pt>
                      <c:pt idx="75">
                        <c:v>394.6</c:v>
                      </c:pt>
                      <c:pt idx="76">
                        <c:v>380.6</c:v>
                      </c:pt>
                      <c:pt idx="77">
                        <c:v>385.4</c:v>
                      </c:pt>
                      <c:pt idx="78">
                        <c:v>384.7</c:v>
                      </c:pt>
                      <c:pt idx="79">
                        <c:v>391.8</c:v>
                      </c:pt>
                      <c:pt idx="80">
                        <c:v>371.9</c:v>
                      </c:pt>
                      <c:pt idx="81">
                        <c:v>360.5</c:v>
                      </c:pt>
                      <c:pt idx="82">
                        <c:v>373.2</c:v>
                      </c:pt>
                      <c:pt idx="83">
                        <c:v>369</c:v>
                      </c:pt>
                      <c:pt idx="84">
                        <c:v>361.6</c:v>
                      </c:pt>
                      <c:pt idx="85">
                        <c:v>366.9</c:v>
                      </c:pt>
                      <c:pt idx="86">
                        <c:v>360.6</c:v>
                      </c:pt>
                      <c:pt idx="87">
                        <c:v>354.4</c:v>
                      </c:pt>
                      <c:pt idx="88">
                        <c:v>353.9</c:v>
                      </c:pt>
                      <c:pt idx="89">
                        <c:v>349.4</c:v>
                      </c:pt>
                      <c:pt idx="90">
                        <c:v>353.9</c:v>
                      </c:pt>
                      <c:pt idx="91">
                        <c:v>340.1</c:v>
                      </c:pt>
                      <c:pt idx="92">
                        <c:v>339.3</c:v>
                      </c:pt>
                      <c:pt idx="93">
                        <c:v>338.4</c:v>
                      </c:pt>
                      <c:pt idx="94">
                        <c:v>340.1</c:v>
                      </c:pt>
                      <c:pt idx="95">
                        <c:v>328.9</c:v>
                      </c:pt>
                      <c:pt idx="96">
                        <c:v>325.89999999999998</c:v>
                      </c:pt>
                      <c:pt idx="97">
                        <c:v>324.8</c:v>
                      </c:pt>
                      <c:pt idx="98">
                        <c:v>321.10000000000002</c:v>
                      </c:pt>
                      <c:pt idx="99">
                        <c:v>322.7</c:v>
                      </c:pt>
                      <c:pt idx="100">
                        <c:v>325.10000000000002</c:v>
                      </c:pt>
                      <c:pt idx="101">
                        <c:v>320.39999999999998</c:v>
                      </c:pt>
                      <c:pt idx="102">
                        <c:v>315.3</c:v>
                      </c:pt>
                      <c:pt idx="103">
                        <c:v>317.2</c:v>
                      </c:pt>
                      <c:pt idx="104">
                        <c:v>312.5</c:v>
                      </c:pt>
                      <c:pt idx="105">
                        <c:v>317.2</c:v>
                      </c:pt>
                      <c:pt idx="106">
                        <c:v>302.7</c:v>
                      </c:pt>
                      <c:pt idx="107">
                        <c:v>309.10000000000002</c:v>
                      </c:pt>
                      <c:pt idx="108">
                        <c:v>310.10000000000002</c:v>
                      </c:pt>
                      <c:pt idx="109">
                        <c:v>298.3</c:v>
                      </c:pt>
                      <c:pt idx="110">
                        <c:v>304.3</c:v>
                      </c:pt>
                      <c:pt idx="111">
                        <c:v>304.7</c:v>
                      </c:pt>
                      <c:pt idx="112">
                        <c:v>301.5</c:v>
                      </c:pt>
                      <c:pt idx="113">
                        <c:v>295.89999999999998</c:v>
                      </c:pt>
                      <c:pt idx="114">
                        <c:v>295.2</c:v>
                      </c:pt>
                      <c:pt idx="115">
                        <c:v>292.5</c:v>
                      </c:pt>
                      <c:pt idx="116">
                        <c:v>293</c:v>
                      </c:pt>
                      <c:pt idx="117">
                        <c:v>281.60000000000002</c:v>
                      </c:pt>
                      <c:pt idx="118">
                        <c:v>289.3</c:v>
                      </c:pt>
                      <c:pt idx="119">
                        <c:v>289.10000000000002</c:v>
                      </c:pt>
                      <c:pt idx="120">
                        <c:v>282.10000000000002</c:v>
                      </c:pt>
                      <c:pt idx="121">
                        <c:v>280.2</c:v>
                      </c:pt>
                      <c:pt idx="122">
                        <c:v>285.8</c:v>
                      </c:pt>
                      <c:pt idx="123">
                        <c:v>281.89999999999998</c:v>
                      </c:pt>
                      <c:pt idx="124">
                        <c:v>281</c:v>
                      </c:pt>
                      <c:pt idx="125">
                        <c:v>278.3</c:v>
                      </c:pt>
                      <c:pt idx="126">
                        <c:v>279.89999999999998</c:v>
                      </c:pt>
                      <c:pt idx="127">
                        <c:v>279</c:v>
                      </c:pt>
                      <c:pt idx="128">
                        <c:v>273.89999999999998</c:v>
                      </c:pt>
                      <c:pt idx="129">
                        <c:v>269.2</c:v>
                      </c:pt>
                      <c:pt idx="130">
                        <c:v>273.89999999999998</c:v>
                      </c:pt>
                      <c:pt idx="131">
                        <c:v>269.10000000000002</c:v>
                      </c:pt>
                      <c:pt idx="132">
                        <c:v>265.2</c:v>
                      </c:pt>
                      <c:pt idx="133">
                        <c:v>267.39999999999998</c:v>
                      </c:pt>
                      <c:pt idx="134">
                        <c:v>267.8</c:v>
                      </c:pt>
                      <c:pt idx="135">
                        <c:v>268.60000000000002</c:v>
                      </c:pt>
                      <c:pt idx="136">
                        <c:v>264</c:v>
                      </c:pt>
                      <c:pt idx="137">
                        <c:v>264.7</c:v>
                      </c:pt>
                      <c:pt idx="138">
                        <c:v>260.60000000000002</c:v>
                      </c:pt>
                      <c:pt idx="139">
                        <c:v>260.39999999999998</c:v>
                      </c:pt>
                      <c:pt idx="140">
                        <c:v>259.5</c:v>
                      </c:pt>
                      <c:pt idx="141">
                        <c:v>262.5</c:v>
                      </c:pt>
                      <c:pt idx="142">
                        <c:v>255.3</c:v>
                      </c:pt>
                      <c:pt idx="143">
                        <c:v>242</c:v>
                      </c:pt>
                      <c:pt idx="144">
                        <c:v>255.1</c:v>
                      </c:pt>
                      <c:pt idx="145">
                        <c:v>255.7</c:v>
                      </c:pt>
                      <c:pt idx="146">
                        <c:v>251.8</c:v>
                      </c:pt>
                      <c:pt idx="147">
                        <c:v>251.3</c:v>
                      </c:pt>
                      <c:pt idx="148">
                        <c:v>251.7</c:v>
                      </c:pt>
                      <c:pt idx="149">
                        <c:v>250.4</c:v>
                      </c:pt>
                      <c:pt idx="150">
                        <c:v>245.4</c:v>
                      </c:pt>
                      <c:pt idx="151">
                        <c:v>248</c:v>
                      </c:pt>
                      <c:pt idx="152">
                        <c:v>247.9</c:v>
                      </c:pt>
                      <c:pt idx="153">
                        <c:v>243.9</c:v>
                      </c:pt>
                      <c:pt idx="154">
                        <c:v>242.7</c:v>
                      </c:pt>
                      <c:pt idx="155">
                        <c:v>244.1</c:v>
                      </c:pt>
                      <c:pt idx="156">
                        <c:v>243.8</c:v>
                      </c:pt>
                      <c:pt idx="157">
                        <c:v>237.5</c:v>
                      </c:pt>
                      <c:pt idx="158">
                        <c:v>242.2</c:v>
                      </c:pt>
                      <c:pt idx="159">
                        <c:v>237.8</c:v>
                      </c:pt>
                      <c:pt idx="160">
                        <c:v>232.9</c:v>
                      </c:pt>
                      <c:pt idx="161">
                        <c:v>236.9</c:v>
                      </c:pt>
                      <c:pt idx="162">
                        <c:v>230.2</c:v>
                      </c:pt>
                      <c:pt idx="163">
                        <c:v>232.8</c:v>
                      </c:pt>
                      <c:pt idx="164">
                        <c:v>231.6</c:v>
                      </c:pt>
                      <c:pt idx="165">
                        <c:v>230.3</c:v>
                      </c:pt>
                      <c:pt idx="166">
                        <c:v>232.9</c:v>
                      </c:pt>
                      <c:pt idx="167">
                        <c:v>233.8</c:v>
                      </c:pt>
                      <c:pt idx="168">
                        <c:v>232.1</c:v>
                      </c:pt>
                      <c:pt idx="169">
                        <c:v>230.4</c:v>
                      </c:pt>
                      <c:pt idx="170">
                        <c:v>226.7</c:v>
                      </c:pt>
                      <c:pt idx="171">
                        <c:v>227.4</c:v>
                      </c:pt>
                      <c:pt idx="172">
                        <c:v>226.7</c:v>
                      </c:pt>
                      <c:pt idx="173">
                        <c:v>218.3</c:v>
                      </c:pt>
                      <c:pt idx="174">
                        <c:v>224.7</c:v>
                      </c:pt>
                      <c:pt idx="175">
                        <c:v>227.7</c:v>
                      </c:pt>
                      <c:pt idx="176">
                        <c:v>222.3</c:v>
                      </c:pt>
                      <c:pt idx="177">
                        <c:v>225.8</c:v>
                      </c:pt>
                      <c:pt idx="178">
                        <c:v>220.4</c:v>
                      </c:pt>
                      <c:pt idx="179">
                        <c:v>219.9</c:v>
                      </c:pt>
                      <c:pt idx="180">
                        <c:v>221.5</c:v>
                      </c:pt>
                      <c:pt idx="181">
                        <c:v>218.9</c:v>
                      </c:pt>
                      <c:pt idx="182">
                        <c:v>221.5</c:v>
                      </c:pt>
                      <c:pt idx="183">
                        <c:v>219.5</c:v>
                      </c:pt>
                      <c:pt idx="184">
                        <c:v>210.6</c:v>
                      </c:pt>
                      <c:pt idx="185">
                        <c:v>218.1</c:v>
                      </c:pt>
                      <c:pt idx="186">
                        <c:v>215</c:v>
                      </c:pt>
                      <c:pt idx="187">
                        <c:v>214.6</c:v>
                      </c:pt>
                      <c:pt idx="188">
                        <c:v>213.1</c:v>
                      </c:pt>
                      <c:pt idx="189">
                        <c:v>213</c:v>
                      </c:pt>
                      <c:pt idx="190">
                        <c:v>209.7</c:v>
                      </c:pt>
                      <c:pt idx="191">
                        <c:v>209.9</c:v>
                      </c:pt>
                      <c:pt idx="192">
                        <c:v>208.2</c:v>
                      </c:pt>
                      <c:pt idx="193">
                        <c:v>207.7</c:v>
                      </c:pt>
                      <c:pt idx="194">
                        <c:v>208.8</c:v>
                      </c:pt>
                      <c:pt idx="195">
                        <c:v>206</c:v>
                      </c:pt>
                      <c:pt idx="196">
                        <c:v>196.9</c:v>
                      </c:pt>
                      <c:pt idx="197">
                        <c:v>207.7</c:v>
                      </c:pt>
                      <c:pt idx="198">
                        <c:v>201.9</c:v>
                      </c:pt>
                      <c:pt idx="199">
                        <c:v>201.9</c:v>
                      </c:pt>
                      <c:pt idx="200">
                        <c:v>204.9</c:v>
                      </c:pt>
                      <c:pt idx="201">
                        <c:v>206.9</c:v>
                      </c:pt>
                      <c:pt idx="202">
                        <c:v>201.9</c:v>
                      </c:pt>
                      <c:pt idx="203">
                        <c:v>195</c:v>
                      </c:pt>
                      <c:pt idx="204">
                        <c:v>202.6</c:v>
                      </c:pt>
                      <c:pt idx="205">
                        <c:v>202.9</c:v>
                      </c:pt>
                      <c:pt idx="206">
                        <c:v>200.2</c:v>
                      </c:pt>
                      <c:pt idx="207">
                        <c:v>196.9</c:v>
                      </c:pt>
                      <c:pt idx="208">
                        <c:v>200.6</c:v>
                      </c:pt>
                      <c:pt idx="209">
                        <c:v>199.5</c:v>
                      </c:pt>
                      <c:pt idx="210">
                        <c:v>188.2</c:v>
                      </c:pt>
                      <c:pt idx="211">
                        <c:v>194.7</c:v>
                      </c:pt>
                      <c:pt idx="212">
                        <c:v>195.8</c:v>
                      </c:pt>
                      <c:pt idx="213">
                        <c:v>194.6</c:v>
                      </c:pt>
                      <c:pt idx="214">
                        <c:v>192.3</c:v>
                      </c:pt>
                      <c:pt idx="215">
                        <c:v>197.3</c:v>
                      </c:pt>
                      <c:pt idx="216">
                        <c:v>192.4</c:v>
                      </c:pt>
                      <c:pt idx="217">
                        <c:v>191.3</c:v>
                      </c:pt>
                      <c:pt idx="218">
                        <c:v>188</c:v>
                      </c:pt>
                      <c:pt idx="219">
                        <c:v>189.8</c:v>
                      </c:pt>
                      <c:pt idx="220">
                        <c:v>190.7</c:v>
                      </c:pt>
                      <c:pt idx="221">
                        <c:v>190.9</c:v>
                      </c:pt>
                      <c:pt idx="222">
                        <c:v>185.7</c:v>
                      </c:pt>
                      <c:pt idx="223">
                        <c:v>183.2</c:v>
                      </c:pt>
                      <c:pt idx="224">
                        <c:v>183.5</c:v>
                      </c:pt>
                      <c:pt idx="225">
                        <c:v>188.1</c:v>
                      </c:pt>
                      <c:pt idx="226">
                        <c:v>184.2</c:v>
                      </c:pt>
                      <c:pt idx="227">
                        <c:v>184.9</c:v>
                      </c:pt>
                      <c:pt idx="228">
                        <c:v>181.1</c:v>
                      </c:pt>
                      <c:pt idx="229">
                        <c:v>186.4</c:v>
                      </c:pt>
                      <c:pt idx="230">
                        <c:v>186.3</c:v>
                      </c:pt>
                      <c:pt idx="231">
                        <c:v>183</c:v>
                      </c:pt>
                      <c:pt idx="232">
                        <c:v>184.4</c:v>
                      </c:pt>
                      <c:pt idx="233">
                        <c:v>181.9</c:v>
                      </c:pt>
                      <c:pt idx="234">
                        <c:v>180.3</c:v>
                      </c:pt>
                      <c:pt idx="235">
                        <c:v>181.2</c:v>
                      </c:pt>
                      <c:pt idx="236">
                        <c:v>183</c:v>
                      </c:pt>
                      <c:pt idx="237">
                        <c:v>176.9</c:v>
                      </c:pt>
                      <c:pt idx="238">
                        <c:v>178.1</c:v>
                      </c:pt>
                      <c:pt idx="239">
                        <c:v>179.2</c:v>
                      </c:pt>
                      <c:pt idx="240">
                        <c:v>180.8</c:v>
                      </c:pt>
                      <c:pt idx="241">
                        <c:v>176.1</c:v>
                      </c:pt>
                      <c:pt idx="242">
                        <c:v>177.3</c:v>
                      </c:pt>
                      <c:pt idx="243">
                        <c:v>177.8</c:v>
                      </c:pt>
                      <c:pt idx="244">
                        <c:v>171.6</c:v>
                      </c:pt>
                      <c:pt idx="245">
                        <c:v>170.8</c:v>
                      </c:pt>
                      <c:pt idx="246">
                        <c:v>174</c:v>
                      </c:pt>
                      <c:pt idx="247">
                        <c:v>170.7</c:v>
                      </c:pt>
                      <c:pt idx="248">
                        <c:v>172</c:v>
                      </c:pt>
                      <c:pt idx="249">
                        <c:v>174.9</c:v>
                      </c:pt>
                      <c:pt idx="250">
                        <c:v>174</c:v>
                      </c:pt>
                      <c:pt idx="251">
                        <c:v>173.7</c:v>
                      </c:pt>
                      <c:pt idx="252">
                        <c:v>172.6</c:v>
                      </c:pt>
                      <c:pt idx="253">
                        <c:v>173.8</c:v>
                      </c:pt>
                      <c:pt idx="254">
                        <c:v>171.8</c:v>
                      </c:pt>
                      <c:pt idx="255">
                        <c:v>171.5</c:v>
                      </c:pt>
                      <c:pt idx="256">
                        <c:v>170.8</c:v>
                      </c:pt>
                      <c:pt idx="257">
                        <c:v>170.4</c:v>
                      </c:pt>
                      <c:pt idx="258">
                        <c:v>170.2</c:v>
                      </c:pt>
                      <c:pt idx="259">
                        <c:v>169.6</c:v>
                      </c:pt>
                      <c:pt idx="260">
                        <c:v>170.3</c:v>
                      </c:pt>
                      <c:pt idx="261">
                        <c:v>169.8</c:v>
                      </c:pt>
                      <c:pt idx="262">
                        <c:v>169.1</c:v>
                      </c:pt>
                      <c:pt idx="263">
                        <c:v>165.6</c:v>
                      </c:pt>
                      <c:pt idx="264">
                        <c:v>163.80000000000001</c:v>
                      </c:pt>
                      <c:pt idx="265">
                        <c:v>165.4</c:v>
                      </c:pt>
                      <c:pt idx="266">
                        <c:v>167.3</c:v>
                      </c:pt>
                      <c:pt idx="267">
                        <c:v>165.9</c:v>
                      </c:pt>
                      <c:pt idx="268">
                        <c:v>164.8</c:v>
                      </c:pt>
                      <c:pt idx="269">
                        <c:v>165</c:v>
                      </c:pt>
                      <c:pt idx="270">
                        <c:v>164</c:v>
                      </c:pt>
                      <c:pt idx="271">
                        <c:v>160.30000000000001</c:v>
                      </c:pt>
                      <c:pt idx="272">
                        <c:v>165.3</c:v>
                      </c:pt>
                      <c:pt idx="273">
                        <c:v>156.69999999999999</c:v>
                      </c:pt>
                      <c:pt idx="274">
                        <c:v>159.19999999999999</c:v>
                      </c:pt>
                      <c:pt idx="275">
                        <c:v>158.69999999999999</c:v>
                      </c:pt>
                      <c:pt idx="276">
                        <c:v>160.19999999999999</c:v>
                      </c:pt>
                      <c:pt idx="277">
                        <c:v>161.9</c:v>
                      </c:pt>
                      <c:pt idx="278">
                        <c:v>159.69999999999999</c:v>
                      </c:pt>
                      <c:pt idx="279">
                        <c:v>160.4</c:v>
                      </c:pt>
                      <c:pt idx="280">
                        <c:v>159.5</c:v>
                      </c:pt>
                      <c:pt idx="281">
                        <c:v>159.5</c:v>
                      </c:pt>
                      <c:pt idx="282">
                        <c:v>157.1</c:v>
                      </c:pt>
                      <c:pt idx="283">
                        <c:v>156.6</c:v>
                      </c:pt>
                      <c:pt idx="284">
                        <c:v>159.1</c:v>
                      </c:pt>
                      <c:pt idx="285">
                        <c:v>157</c:v>
                      </c:pt>
                      <c:pt idx="286">
                        <c:v>156.19999999999999</c:v>
                      </c:pt>
                      <c:pt idx="287">
                        <c:v>157.30000000000001</c:v>
                      </c:pt>
                      <c:pt idx="288">
                        <c:v>152.69999999999999</c:v>
                      </c:pt>
                      <c:pt idx="289">
                        <c:v>128.4</c:v>
                      </c:pt>
                      <c:pt idx="290">
                        <c:v>130.6</c:v>
                      </c:pt>
                      <c:pt idx="291">
                        <c:v>97.5</c:v>
                      </c:pt>
                      <c:pt idx="292">
                        <c:v>107.6</c:v>
                      </c:pt>
                      <c:pt idx="293">
                        <c:v>133.4</c:v>
                      </c:pt>
                      <c:pt idx="294">
                        <c:v>138.30000000000001</c:v>
                      </c:pt>
                      <c:pt idx="295">
                        <c:v>143.4</c:v>
                      </c:pt>
                      <c:pt idx="296">
                        <c:v>138.19999999999999</c:v>
                      </c:pt>
                      <c:pt idx="297">
                        <c:v>137.1</c:v>
                      </c:pt>
                      <c:pt idx="298">
                        <c:v>143.9</c:v>
                      </c:pt>
                      <c:pt idx="299">
                        <c:v>141.9</c:v>
                      </c:pt>
                      <c:pt idx="300">
                        <c:v>139.30000000000001</c:v>
                      </c:pt>
                      <c:pt idx="301">
                        <c:v>140.69999999999999</c:v>
                      </c:pt>
                      <c:pt idx="302">
                        <c:v>139.1</c:v>
                      </c:pt>
                      <c:pt idx="303">
                        <c:v>139.80000000000001</c:v>
                      </c:pt>
                      <c:pt idx="304">
                        <c:v>126.9</c:v>
                      </c:pt>
                      <c:pt idx="305">
                        <c:v>135.19999999999999</c:v>
                      </c:pt>
                      <c:pt idx="306">
                        <c:v>132.19999999999999</c:v>
                      </c:pt>
                      <c:pt idx="307">
                        <c:v>134</c:v>
                      </c:pt>
                      <c:pt idx="308">
                        <c:v>134.80000000000001</c:v>
                      </c:pt>
                      <c:pt idx="309">
                        <c:v>139.6</c:v>
                      </c:pt>
                      <c:pt idx="310">
                        <c:v>146.80000000000001</c:v>
                      </c:pt>
                      <c:pt idx="311">
                        <c:v>144.9</c:v>
                      </c:pt>
                      <c:pt idx="312">
                        <c:v>145.30000000000001</c:v>
                      </c:pt>
                      <c:pt idx="313">
                        <c:v>145.30000000000001</c:v>
                      </c:pt>
                      <c:pt idx="314">
                        <c:v>135.80000000000001</c:v>
                      </c:pt>
                      <c:pt idx="315">
                        <c:v>133.19999999999999</c:v>
                      </c:pt>
                      <c:pt idx="316">
                        <c:v>134.9</c:v>
                      </c:pt>
                      <c:pt idx="317">
                        <c:v>138.6</c:v>
                      </c:pt>
                      <c:pt idx="318">
                        <c:v>138.4</c:v>
                      </c:pt>
                      <c:pt idx="319">
                        <c:v>132.9</c:v>
                      </c:pt>
                      <c:pt idx="320">
                        <c:v>135.80000000000001</c:v>
                      </c:pt>
                      <c:pt idx="321">
                        <c:v>136</c:v>
                      </c:pt>
                      <c:pt idx="322">
                        <c:v>134.30000000000001</c:v>
                      </c:pt>
                      <c:pt idx="323">
                        <c:v>135.5</c:v>
                      </c:pt>
                      <c:pt idx="324">
                        <c:v>128.30000000000001</c:v>
                      </c:pt>
                      <c:pt idx="325">
                        <c:v>128.4</c:v>
                      </c:pt>
                      <c:pt idx="326">
                        <c:v>133.1</c:v>
                      </c:pt>
                      <c:pt idx="327">
                        <c:v>131.6</c:v>
                      </c:pt>
                      <c:pt idx="328">
                        <c:v>112.8</c:v>
                      </c:pt>
                      <c:pt idx="329">
                        <c:v>112.7</c:v>
                      </c:pt>
                      <c:pt idx="330">
                        <c:v>114.9</c:v>
                      </c:pt>
                      <c:pt idx="331">
                        <c:v>119</c:v>
                      </c:pt>
                      <c:pt idx="332">
                        <c:v>113.5</c:v>
                      </c:pt>
                      <c:pt idx="333">
                        <c:v>125.9</c:v>
                      </c:pt>
                      <c:pt idx="334">
                        <c:v>120.1</c:v>
                      </c:pt>
                      <c:pt idx="335">
                        <c:v>122.1</c:v>
                      </c:pt>
                      <c:pt idx="336">
                        <c:v>120.6</c:v>
                      </c:pt>
                      <c:pt idx="337">
                        <c:v>130.9</c:v>
                      </c:pt>
                      <c:pt idx="338">
                        <c:v>128.19999999999999</c:v>
                      </c:pt>
                      <c:pt idx="339">
                        <c:v>124.8</c:v>
                      </c:pt>
                      <c:pt idx="340">
                        <c:v>132.5</c:v>
                      </c:pt>
                      <c:pt idx="341">
                        <c:v>132.30000000000001</c:v>
                      </c:pt>
                      <c:pt idx="342">
                        <c:v>119.4</c:v>
                      </c:pt>
                      <c:pt idx="343">
                        <c:v>127.4</c:v>
                      </c:pt>
                      <c:pt idx="344">
                        <c:v>125.2</c:v>
                      </c:pt>
                      <c:pt idx="345">
                        <c:v>124.6</c:v>
                      </c:pt>
                      <c:pt idx="346">
                        <c:v>130.6</c:v>
                      </c:pt>
                      <c:pt idx="347">
                        <c:v>132.9</c:v>
                      </c:pt>
                      <c:pt idx="348">
                        <c:v>126.9</c:v>
                      </c:pt>
                      <c:pt idx="349">
                        <c:v>120.4</c:v>
                      </c:pt>
                      <c:pt idx="350">
                        <c:v>120.8</c:v>
                      </c:pt>
                      <c:pt idx="351">
                        <c:v>125.5</c:v>
                      </c:pt>
                      <c:pt idx="352">
                        <c:v>125.2</c:v>
                      </c:pt>
                      <c:pt idx="353">
                        <c:v>114.3</c:v>
                      </c:pt>
                      <c:pt idx="354">
                        <c:v>109.9</c:v>
                      </c:pt>
                      <c:pt idx="355">
                        <c:v>109</c:v>
                      </c:pt>
                      <c:pt idx="356">
                        <c:v>112.2</c:v>
                      </c:pt>
                      <c:pt idx="357">
                        <c:v>106.4</c:v>
                      </c:pt>
                      <c:pt idx="358">
                        <c:v>112.8</c:v>
                      </c:pt>
                      <c:pt idx="359">
                        <c:v>112.9</c:v>
                      </c:pt>
                      <c:pt idx="360">
                        <c:v>117.2</c:v>
                      </c:pt>
                      <c:pt idx="361">
                        <c:v>123.5</c:v>
                      </c:pt>
                      <c:pt idx="362">
                        <c:v>122.1</c:v>
                      </c:pt>
                      <c:pt idx="363">
                        <c:v>124.1</c:v>
                      </c:pt>
                      <c:pt idx="364">
                        <c:v>120.8</c:v>
                      </c:pt>
                      <c:pt idx="365">
                        <c:v>121.4</c:v>
                      </c:pt>
                      <c:pt idx="366">
                        <c:v>121.5</c:v>
                      </c:pt>
                      <c:pt idx="367">
                        <c:v>119.3</c:v>
                      </c:pt>
                      <c:pt idx="368">
                        <c:v>122.8</c:v>
                      </c:pt>
                      <c:pt idx="369">
                        <c:v>117.7</c:v>
                      </c:pt>
                      <c:pt idx="370">
                        <c:v>122.3</c:v>
                      </c:pt>
                      <c:pt idx="371">
                        <c:v>123</c:v>
                      </c:pt>
                      <c:pt idx="372">
                        <c:v>108.5</c:v>
                      </c:pt>
                      <c:pt idx="373">
                        <c:v>107.1</c:v>
                      </c:pt>
                      <c:pt idx="374">
                        <c:v>106.2</c:v>
                      </c:pt>
                      <c:pt idx="375">
                        <c:v>106.5</c:v>
                      </c:pt>
                      <c:pt idx="376">
                        <c:v>112.4</c:v>
                      </c:pt>
                      <c:pt idx="377">
                        <c:v>112.5</c:v>
                      </c:pt>
                      <c:pt idx="378">
                        <c:v>118.7</c:v>
                      </c:pt>
                      <c:pt idx="379">
                        <c:v>114.9</c:v>
                      </c:pt>
                      <c:pt idx="380">
                        <c:v>110.7</c:v>
                      </c:pt>
                      <c:pt idx="381">
                        <c:v>116.4</c:v>
                      </c:pt>
                      <c:pt idx="382">
                        <c:v>115.7</c:v>
                      </c:pt>
                      <c:pt idx="383">
                        <c:v>114.6</c:v>
                      </c:pt>
                      <c:pt idx="384">
                        <c:v>100.7</c:v>
                      </c:pt>
                      <c:pt idx="385">
                        <c:v>105.9</c:v>
                      </c:pt>
                      <c:pt idx="386">
                        <c:v>111.8</c:v>
                      </c:pt>
                      <c:pt idx="387">
                        <c:v>114.4</c:v>
                      </c:pt>
                      <c:pt idx="388">
                        <c:v>108.2</c:v>
                      </c:pt>
                      <c:pt idx="389">
                        <c:v>105.3</c:v>
                      </c:pt>
                      <c:pt idx="390">
                        <c:v>107</c:v>
                      </c:pt>
                      <c:pt idx="391">
                        <c:v>101.5</c:v>
                      </c:pt>
                      <c:pt idx="392">
                        <c:v>103.6</c:v>
                      </c:pt>
                      <c:pt idx="393">
                        <c:v>100.9</c:v>
                      </c:pt>
                      <c:pt idx="394">
                        <c:v>103.6</c:v>
                      </c:pt>
                      <c:pt idx="395">
                        <c:v>103.2</c:v>
                      </c:pt>
                      <c:pt idx="396">
                        <c:v>117.5</c:v>
                      </c:pt>
                      <c:pt idx="397">
                        <c:v>117.7</c:v>
                      </c:pt>
                      <c:pt idx="398">
                        <c:v>111.7</c:v>
                      </c:pt>
                      <c:pt idx="399">
                        <c:v>106.2</c:v>
                      </c:pt>
                      <c:pt idx="400">
                        <c:v>110.9</c:v>
                      </c:pt>
                      <c:pt idx="401">
                        <c:v>113.4</c:v>
                      </c:pt>
                      <c:pt idx="402">
                        <c:v>112.4</c:v>
                      </c:pt>
                      <c:pt idx="403">
                        <c:v>104.2</c:v>
                      </c:pt>
                      <c:pt idx="404">
                        <c:v>107.6</c:v>
                      </c:pt>
                      <c:pt idx="405">
                        <c:v>100.8</c:v>
                      </c:pt>
                      <c:pt idx="406">
                        <c:v>105.7</c:v>
                      </c:pt>
                      <c:pt idx="407">
                        <c:v>101.2</c:v>
                      </c:pt>
                      <c:pt idx="408">
                        <c:v>98.5</c:v>
                      </c:pt>
                      <c:pt idx="409">
                        <c:v>100.9</c:v>
                      </c:pt>
                      <c:pt idx="410">
                        <c:v>107.5</c:v>
                      </c:pt>
                      <c:pt idx="411">
                        <c:v>107.5</c:v>
                      </c:pt>
                      <c:pt idx="412">
                        <c:v>107.4</c:v>
                      </c:pt>
                      <c:pt idx="413">
                        <c:v>103.7</c:v>
                      </c:pt>
                      <c:pt idx="414">
                        <c:v>102.8</c:v>
                      </c:pt>
                      <c:pt idx="415">
                        <c:v>114.6</c:v>
                      </c:pt>
                      <c:pt idx="416">
                        <c:v>113.3</c:v>
                      </c:pt>
                      <c:pt idx="417">
                        <c:v>105.6</c:v>
                      </c:pt>
                      <c:pt idx="418">
                        <c:v>95.5</c:v>
                      </c:pt>
                      <c:pt idx="419">
                        <c:v>104.9</c:v>
                      </c:pt>
                      <c:pt idx="420">
                        <c:v>105.6</c:v>
                      </c:pt>
                      <c:pt idx="421">
                        <c:v>110.8</c:v>
                      </c:pt>
                      <c:pt idx="422">
                        <c:v>116.1</c:v>
                      </c:pt>
                      <c:pt idx="423">
                        <c:v>114.6</c:v>
                      </c:pt>
                      <c:pt idx="424">
                        <c:v>110.5</c:v>
                      </c:pt>
                      <c:pt idx="425">
                        <c:v>110.8</c:v>
                      </c:pt>
                      <c:pt idx="426">
                        <c:v>105.1</c:v>
                      </c:pt>
                      <c:pt idx="427">
                        <c:v>102.8</c:v>
                      </c:pt>
                      <c:pt idx="428">
                        <c:v>101.4</c:v>
                      </c:pt>
                      <c:pt idx="429">
                        <c:v>102.2</c:v>
                      </c:pt>
                      <c:pt idx="430">
                        <c:v>107.6</c:v>
                      </c:pt>
                      <c:pt idx="431">
                        <c:v>105.2</c:v>
                      </c:pt>
                      <c:pt idx="432">
                        <c:v>108.9</c:v>
                      </c:pt>
                      <c:pt idx="433">
                        <c:v>108.5</c:v>
                      </c:pt>
                      <c:pt idx="434">
                        <c:v>98.5</c:v>
                      </c:pt>
                      <c:pt idx="435">
                        <c:v>98.6</c:v>
                      </c:pt>
                      <c:pt idx="436">
                        <c:v>101.9</c:v>
                      </c:pt>
                      <c:pt idx="437">
                        <c:v>100.2</c:v>
                      </c:pt>
                      <c:pt idx="438">
                        <c:v>98.4</c:v>
                      </c:pt>
                      <c:pt idx="439">
                        <c:v>73.7</c:v>
                      </c:pt>
                      <c:pt idx="440">
                        <c:v>105.6</c:v>
                      </c:pt>
                      <c:pt idx="441">
                        <c:v>103.7</c:v>
                      </c:pt>
                      <c:pt idx="442">
                        <c:v>100.1</c:v>
                      </c:pt>
                      <c:pt idx="443">
                        <c:v>99.7</c:v>
                      </c:pt>
                      <c:pt idx="444">
                        <c:v>107.2</c:v>
                      </c:pt>
                      <c:pt idx="445">
                        <c:v>102.9</c:v>
                      </c:pt>
                      <c:pt idx="446">
                        <c:v>101.3</c:v>
                      </c:pt>
                      <c:pt idx="447">
                        <c:v>99.9</c:v>
                      </c:pt>
                      <c:pt idx="448">
                        <c:v>100.6</c:v>
                      </c:pt>
                      <c:pt idx="449">
                        <c:v>97.4</c:v>
                      </c:pt>
                      <c:pt idx="450">
                        <c:v>98.6</c:v>
                      </c:pt>
                      <c:pt idx="451">
                        <c:v>104.7</c:v>
                      </c:pt>
                      <c:pt idx="452">
                        <c:v>95.2</c:v>
                      </c:pt>
                      <c:pt idx="453">
                        <c:v>97.6</c:v>
                      </c:pt>
                      <c:pt idx="454">
                        <c:v>100.8</c:v>
                      </c:pt>
                      <c:pt idx="455">
                        <c:v>99.5</c:v>
                      </c:pt>
                      <c:pt idx="456">
                        <c:v>96.6</c:v>
                      </c:pt>
                      <c:pt idx="457">
                        <c:v>95.6</c:v>
                      </c:pt>
                      <c:pt idx="458">
                        <c:v>92.8</c:v>
                      </c:pt>
                      <c:pt idx="459">
                        <c:v>99.6</c:v>
                      </c:pt>
                      <c:pt idx="460">
                        <c:v>99.1</c:v>
                      </c:pt>
                      <c:pt idx="461">
                        <c:v>91</c:v>
                      </c:pt>
                      <c:pt idx="462">
                        <c:v>89.4</c:v>
                      </c:pt>
                      <c:pt idx="463">
                        <c:v>90.2</c:v>
                      </c:pt>
                      <c:pt idx="464">
                        <c:v>91.7</c:v>
                      </c:pt>
                      <c:pt idx="465">
                        <c:v>88.6</c:v>
                      </c:pt>
                      <c:pt idx="466">
                        <c:v>90.7</c:v>
                      </c:pt>
                      <c:pt idx="467">
                        <c:v>87.2</c:v>
                      </c:pt>
                      <c:pt idx="468">
                        <c:v>85.3</c:v>
                      </c:pt>
                      <c:pt idx="469">
                        <c:v>86.6</c:v>
                      </c:pt>
                      <c:pt idx="470">
                        <c:v>65.8</c:v>
                      </c:pt>
                      <c:pt idx="471">
                        <c:v>44.3</c:v>
                      </c:pt>
                      <c:pt idx="472">
                        <c:v>42.9</c:v>
                      </c:pt>
                      <c:pt idx="473">
                        <c:v>57.7</c:v>
                      </c:pt>
                      <c:pt idx="474">
                        <c:v>91</c:v>
                      </c:pt>
                      <c:pt idx="475">
                        <c:v>89.5</c:v>
                      </c:pt>
                      <c:pt idx="476">
                        <c:v>82.9</c:v>
                      </c:pt>
                      <c:pt idx="477">
                        <c:v>82.6</c:v>
                      </c:pt>
                      <c:pt idx="478">
                        <c:v>93.9</c:v>
                      </c:pt>
                      <c:pt idx="479">
                        <c:v>87.7</c:v>
                      </c:pt>
                      <c:pt idx="480">
                        <c:v>85.4</c:v>
                      </c:pt>
                      <c:pt idx="481">
                        <c:v>85.9</c:v>
                      </c:pt>
                      <c:pt idx="482">
                        <c:v>83.9</c:v>
                      </c:pt>
                      <c:pt idx="483">
                        <c:v>81.900000000000006</c:v>
                      </c:pt>
                      <c:pt idx="484">
                        <c:v>70.7</c:v>
                      </c:pt>
                      <c:pt idx="485">
                        <c:v>84.9</c:v>
                      </c:pt>
                      <c:pt idx="486">
                        <c:v>89.6</c:v>
                      </c:pt>
                      <c:pt idx="487">
                        <c:v>84.7</c:v>
                      </c:pt>
                      <c:pt idx="488">
                        <c:v>82.3</c:v>
                      </c:pt>
                      <c:pt idx="489">
                        <c:v>91.9</c:v>
                      </c:pt>
                      <c:pt idx="490">
                        <c:v>87.3</c:v>
                      </c:pt>
                      <c:pt idx="491">
                        <c:v>86.8</c:v>
                      </c:pt>
                      <c:pt idx="492">
                        <c:v>87.8</c:v>
                      </c:pt>
                      <c:pt idx="493">
                        <c:v>90.9</c:v>
                      </c:pt>
                      <c:pt idx="494">
                        <c:v>85.9</c:v>
                      </c:pt>
                    </c:numCache>
                  </c:numRef>
                </c:val>
                <c:smooth val="0"/>
                <c:extLst>
                  <c:ext xmlns:c16="http://schemas.microsoft.com/office/drawing/2014/chart" uri="{C3380CC4-5D6E-409C-BE32-E72D297353CC}">
                    <c16:uniqueId val="{00000002-7B27-41CD-BC41-A9C1E7D18566}"/>
                  </c:ext>
                </c:extLst>
              </c15:ser>
            </c15:filteredLineSeries>
          </c:ext>
        </c:extLst>
      </c:lineChart>
      <c:catAx>
        <c:axId val="42881572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Objektu skaits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6932944"/>
        <c:crosses val="autoZero"/>
        <c:auto val="1"/>
        <c:lblAlgn val="ctr"/>
        <c:lblOffset val="100"/>
        <c:noMultiLvlLbl val="0"/>
      </c:catAx>
      <c:valAx>
        <c:axId val="4269329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88157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v>Framerate</c:v>
          </c:tx>
          <c:spPr>
            <a:ln w="28575" cap="rnd">
              <a:solidFill>
                <a:schemeClr val="accent1"/>
              </a:solidFill>
              <a:round/>
            </a:ln>
            <a:effectLst/>
          </c:spPr>
          <c:marker>
            <c:symbol val="none"/>
          </c:marker>
          <c:val>
            <c:numRef>
              <c:f>VLang0001!$L$18:$L$512</c:f>
              <c:numCache>
                <c:formatCode>General</c:formatCode>
                <c:ptCount val="495"/>
                <c:pt idx="0">
                  <c:v>0</c:v>
                </c:pt>
                <c:pt idx="1">
                  <c:v>410.9</c:v>
                </c:pt>
                <c:pt idx="2">
                  <c:v>548.9</c:v>
                </c:pt>
                <c:pt idx="3">
                  <c:v>516.5</c:v>
                </c:pt>
                <c:pt idx="4">
                  <c:v>483.1</c:v>
                </c:pt>
                <c:pt idx="5">
                  <c:v>477.4</c:v>
                </c:pt>
                <c:pt idx="6">
                  <c:v>0.6</c:v>
                </c:pt>
                <c:pt idx="7">
                  <c:v>187.3</c:v>
                </c:pt>
                <c:pt idx="8">
                  <c:v>524.9</c:v>
                </c:pt>
                <c:pt idx="9">
                  <c:v>519.70000000000005</c:v>
                </c:pt>
                <c:pt idx="10">
                  <c:v>505.2</c:v>
                </c:pt>
                <c:pt idx="11">
                  <c:v>472.8</c:v>
                </c:pt>
                <c:pt idx="12">
                  <c:v>488.9</c:v>
                </c:pt>
                <c:pt idx="13">
                  <c:v>438.5</c:v>
                </c:pt>
                <c:pt idx="14">
                  <c:v>418.9</c:v>
                </c:pt>
                <c:pt idx="15">
                  <c:v>491.6</c:v>
                </c:pt>
                <c:pt idx="16">
                  <c:v>515.1</c:v>
                </c:pt>
                <c:pt idx="17">
                  <c:v>460.9</c:v>
                </c:pt>
                <c:pt idx="18">
                  <c:v>415.9</c:v>
                </c:pt>
                <c:pt idx="19">
                  <c:v>504.2</c:v>
                </c:pt>
                <c:pt idx="20">
                  <c:v>446.9</c:v>
                </c:pt>
                <c:pt idx="21">
                  <c:v>524</c:v>
                </c:pt>
                <c:pt idx="22">
                  <c:v>526</c:v>
                </c:pt>
                <c:pt idx="23">
                  <c:v>543.1</c:v>
                </c:pt>
                <c:pt idx="24">
                  <c:v>456.3</c:v>
                </c:pt>
                <c:pt idx="25">
                  <c:v>406.4</c:v>
                </c:pt>
                <c:pt idx="26">
                  <c:v>479.8</c:v>
                </c:pt>
                <c:pt idx="27">
                  <c:v>391.4</c:v>
                </c:pt>
                <c:pt idx="28">
                  <c:v>429.4</c:v>
                </c:pt>
                <c:pt idx="29">
                  <c:v>465.4</c:v>
                </c:pt>
                <c:pt idx="30">
                  <c:v>442.3</c:v>
                </c:pt>
                <c:pt idx="31">
                  <c:v>501.8</c:v>
                </c:pt>
                <c:pt idx="32">
                  <c:v>421.5</c:v>
                </c:pt>
                <c:pt idx="33">
                  <c:v>415.8</c:v>
                </c:pt>
                <c:pt idx="34">
                  <c:v>444.2</c:v>
                </c:pt>
                <c:pt idx="35">
                  <c:v>224.3</c:v>
                </c:pt>
                <c:pt idx="36">
                  <c:v>457.7</c:v>
                </c:pt>
                <c:pt idx="37">
                  <c:v>445.6</c:v>
                </c:pt>
                <c:pt idx="38">
                  <c:v>362.3</c:v>
                </c:pt>
                <c:pt idx="39">
                  <c:v>236.2</c:v>
                </c:pt>
                <c:pt idx="40">
                  <c:v>368.6</c:v>
                </c:pt>
                <c:pt idx="41">
                  <c:v>360.2</c:v>
                </c:pt>
                <c:pt idx="42">
                  <c:v>345.1</c:v>
                </c:pt>
                <c:pt idx="43">
                  <c:v>431.9</c:v>
                </c:pt>
                <c:pt idx="44">
                  <c:v>476</c:v>
                </c:pt>
                <c:pt idx="45">
                  <c:v>394.5</c:v>
                </c:pt>
                <c:pt idx="46">
                  <c:v>464.9</c:v>
                </c:pt>
                <c:pt idx="47">
                  <c:v>473.8</c:v>
                </c:pt>
                <c:pt idx="48">
                  <c:v>464.9</c:v>
                </c:pt>
                <c:pt idx="49">
                  <c:v>455.5</c:v>
                </c:pt>
                <c:pt idx="50">
                  <c:v>442</c:v>
                </c:pt>
                <c:pt idx="51">
                  <c:v>460.2</c:v>
                </c:pt>
                <c:pt idx="52">
                  <c:v>449.4</c:v>
                </c:pt>
                <c:pt idx="53">
                  <c:v>428</c:v>
                </c:pt>
                <c:pt idx="54">
                  <c:v>466.6</c:v>
                </c:pt>
                <c:pt idx="55">
                  <c:v>441.6</c:v>
                </c:pt>
                <c:pt idx="56">
                  <c:v>442.8</c:v>
                </c:pt>
                <c:pt idx="57">
                  <c:v>450.2</c:v>
                </c:pt>
                <c:pt idx="58">
                  <c:v>440.3</c:v>
                </c:pt>
                <c:pt idx="59">
                  <c:v>428.8</c:v>
                </c:pt>
                <c:pt idx="60">
                  <c:v>443.9</c:v>
                </c:pt>
                <c:pt idx="61">
                  <c:v>441.4</c:v>
                </c:pt>
                <c:pt idx="62">
                  <c:v>425.5</c:v>
                </c:pt>
                <c:pt idx="63">
                  <c:v>424.2</c:v>
                </c:pt>
                <c:pt idx="64">
                  <c:v>424.9</c:v>
                </c:pt>
                <c:pt idx="65">
                  <c:v>419.9</c:v>
                </c:pt>
                <c:pt idx="66">
                  <c:v>411.9</c:v>
                </c:pt>
                <c:pt idx="67">
                  <c:v>407.1</c:v>
                </c:pt>
                <c:pt idx="68">
                  <c:v>415.2</c:v>
                </c:pt>
                <c:pt idx="69">
                  <c:v>392.4</c:v>
                </c:pt>
                <c:pt idx="70">
                  <c:v>394.2</c:v>
                </c:pt>
                <c:pt idx="71">
                  <c:v>391.9</c:v>
                </c:pt>
                <c:pt idx="72">
                  <c:v>413.4</c:v>
                </c:pt>
                <c:pt idx="73">
                  <c:v>394.9</c:v>
                </c:pt>
                <c:pt idx="74">
                  <c:v>394.3</c:v>
                </c:pt>
                <c:pt idx="75">
                  <c:v>394.6</c:v>
                </c:pt>
                <c:pt idx="76">
                  <c:v>380.6</c:v>
                </c:pt>
                <c:pt idx="77">
                  <c:v>385.4</c:v>
                </c:pt>
                <c:pt idx="78">
                  <c:v>384.7</c:v>
                </c:pt>
                <c:pt idx="79">
                  <c:v>391.8</c:v>
                </c:pt>
                <c:pt idx="80">
                  <c:v>371.9</c:v>
                </c:pt>
                <c:pt idx="81">
                  <c:v>360.5</c:v>
                </c:pt>
                <c:pt idx="82">
                  <c:v>373.2</c:v>
                </c:pt>
                <c:pt idx="83">
                  <c:v>369</c:v>
                </c:pt>
                <c:pt idx="84">
                  <c:v>361.6</c:v>
                </c:pt>
                <c:pt idx="85">
                  <c:v>366.9</c:v>
                </c:pt>
                <c:pt idx="86">
                  <c:v>360.6</c:v>
                </c:pt>
                <c:pt idx="87">
                  <c:v>354.4</c:v>
                </c:pt>
                <c:pt idx="88">
                  <c:v>353.9</c:v>
                </c:pt>
                <c:pt idx="89">
                  <c:v>349.4</c:v>
                </c:pt>
                <c:pt idx="90">
                  <c:v>353.9</c:v>
                </c:pt>
                <c:pt idx="91">
                  <c:v>340.1</c:v>
                </c:pt>
                <c:pt idx="92">
                  <c:v>339.3</c:v>
                </c:pt>
                <c:pt idx="93">
                  <c:v>338.4</c:v>
                </c:pt>
                <c:pt idx="94">
                  <c:v>340.1</c:v>
                </c:pt>
                <c:pt idx="95">
                  <c:v>328.9</c:v>
                </c:pt>
                <c:pt idx="96">
                  <c:v>325.89999999999998</c:v>
                </c:pt>
                <c:pt idx="97">
                  <c:v>324.8</c:v>
                </c:pt>
                <c:pt idx="98">
                  <c:v>321.10000000000002</c:v>
                </c:pt>
                <c:pt idx="99">
                  <c:v>322.7</c:v>
                </c:pt>
                <c:pt idx="100">
                  <c:v>325.10000000000002</c:v>
                </c:pt>
                <c:pt idx="101">
                  <c:v>320.39999999999998</c:v>
                </c:pt>
                <c:pt idx="102">
                  <c:v>315.3</c:v>
                </c:pt>
                <c:pt idx="103">
                  <c:v>317.2</c:v>
                </c:pt>
                <c:pt idx="104">
                  <c:v>312.5</c:v>
                </c:pt>
                <c:pt idx="105">
                  <c:v>317.2</c:v>
                </c:pt>
                <c:pt idx="106">
                  <c:v>302.7</c:v>
                </c:pt>
                <c:pt idx="107">
                  <c:v>309.10000000000002</c:v>
                </c:pt>
                <c:pt idx="108">
                  <c:v>310.10000000000002</c:v>
                </c:pt>
                <c:pt idx="109">
                  <c:v>298.3</c:v>
                </c:pt>
                <c:pt idx="110">
                  <c:v>304.3</c:v>
                </c:pt>
                <c:pt idx="111">
                  <c:v>304.7</c:v>
                </c:pt>
                <c:pt idx="112">
                  <c:v>301.5</c:v>
                </c:pt>
                <c:pt idx="113">
                  <c:v>295.89999999999998</c:v>
                </c:pt>
                <c:pt idx="114">
                  <c:v>295.2</c:v>
                </c:pt>
                <c:pt idx="115">
                  <c:v>292.5</c:v>
                </c:pt>
                <c:pt idx="116">
                  <c:v>293</c:v>
                </c:pt>
                <c:pt idx="117">
                  <c:v>281.60000000000002</c:v>
                </c:pt>
                <c:pt idx="118">
                  <c:v>289.3</c:v>
                </c:pt>
                <c:pt idx="119">
                  <c:v>289.10000000000002</c:v>
                </c:pt>
                <c:pt idx="120">
                  <c:v>282.10000000000002</c:v>
                </c:pt>
                <c:pt idx="121">
                  <c:v>280.2</c:v>
                </c:pt>
                <c:pt idx="122">
                  <c:v>285.8</c:v>
                </c:pt>
                <c:pt idx="123">
                  <c:v>281.89999999999998</c:v>
                </c:pt>
                <c:pt idx="124">
                  <c:v>281</c:v>
                </c:pt>
                <c:pt idx="125">
                  <c:v>278.3</c:v>
                </c:pt>
                <c:pt idx="126">
                  <c:v>279.89999999999998</c:v>
                </c:pt>
                <c:pt idx="127">
                  <c:v>279</c:v>
                </c:pt>
                <c:pt idx="128">
                  <c:v>273.89999999999998</c:v>
                </c:pt>
                <c:pt idx="129">
                  <c:v>269.2</c:v>
                </c:pt>
                <c:pt idx="130">
                  <c:v>273.89999999999998</c:v>
                </c:pt>
                <c:pt idx="131">
                  <c:v>269.10000000000002</c:v>
                </c:pt>
                <c:pt idx="132">
                  <c:v>265.2</c:v>
                </c:pt>
                <c:pt idx="133">
                  <c:v>267.39999999999998</c:v>
                </c:pt>
                <c:pt idx="134">
                  <c:v>267.8</c:v>
                </c:pt>
                <c:pt idx="135">
                  <c:v>268.60000000000002</c:v>
                </c:pt>
                <c:pt idx="136">
                  <c:v>264</c:v>
                </c:pt>
                <c:pt idx="137">
                  <c:v>264.7</c:v>
                </c:pt>
                <c:pt idx="138">
                  <c:v>260.60000000000002</c:v>
                </c:pt>
                <c:pt idx="139">
                  <c:v>260.39999999999998</c:v>
                </c:pt>
                <c:pt idx="140">
                  <c:v>259.5</c:v>
                </c:pt>
                <c:pt idx="141">
                  <c:v>262.5</c:v>
                </c:pt>
                <c:pt idx="142">
                  <c:v>255.3</c:v>
                </c:pt>
                <c:pt idx="143">
                  <c:v>242</c:v>
                </c:pt>
                <c:pt idx="144">
                  <c:v>255.1</c:v>
                </c:pt>
                <c:pt idx="145">
                  <c:v>255.7</c:v>
                </c:pt>
                <c:pt idx="146">
                  <c:v>251.8</c:v>
                </c:pt>
                <c:pt idx="147">
                  <c:v>251.3</c:v>
                </c:pt>
                <c:pt idx="148">
                  <c:v>251.7</c:v>
                </c:pt>
                <c:pt idx="149">
                  <c:v>250.4</c:v>
                </c:pt>
                <c:pt idx="150">
                  <c:v>245.4</c:v>
                </c:pt>
                <c:pt idx="151">
                  <c:v>248</c:v>
                </c:pt>
                <c:pt idx="152">
                  <c:v>247.9</c:v>
                </c:pt>
                <c:pt idx="153">
                  <c:v>243.9</c:v>
                </c:pt>
                <c:pt idx="154">
                  <c:v>242.7</c:v>
                </c:pt>
                <c:pt idx="155">
                  <c:v>244.1</c:v>
                </c:pt>
                <c:pt idx="156">
                  <c:v>243.8</c:v>
                </c:pt>
                <c:pt idx="157">
                  <c:v>237.5</c:v>
                </c:pt>
                <c:pt idx="158">
                  <c:v>242.2</c:v>
                </c:pt>
                <c:pt idx="159">
                  <c:v>237.8</c:v>
                </c:pt>
                <c:pt idx="160">
                  <c:v>232.9</c:v>
                </c:pt>
                <c:pt idx="161">
                  <c:v>236.9</c:v>
                </c:pt>
                <c:pt idx="162">
                  <c:v>230.2</c:v>
                </c:pt>
                <c:pt idx="163">
                  <c:v>232.8</c:v>
                </c:pt>
                <c:pt idx="164">
                  <c:v>231.6</c:v>
                </c:pt>
                <c:pt idx="165">
                  <c:v>230.3</c:v>
                </c:pt>
                <c:pt idx="166">
                  <c:v>232.9</c:v>
                </c:pt>
                <c:pt idx="167">
                  <c:v>233.8</c:v>
                </c:pt>
                <c:pt idx="168">
                  <c:v>232.1</c:v>
                </c:pt>
                <c:pt idx="169">
                  <c:v>230.4</c:v>
                </c:pt>
                <c:pt idx="170">
                  <c:v>226.7</c:v>
                </c:pt>
                <c:pt idx="171">
                  <c:v>227.4</c:v>
                </c:pt>
                <c:pt idx="172">
                  <c:v>226.7</c:v>
                </c:pt>
                <c:pt idx="173">
                  <c:v>218.3</c:v>
                </c:pt>
                <c:pt idx="174">
                  <c:v>224.7</c:v>
                </c:pt>
                <c:pt idx="175">
                  <c:v>227.7</c:v>
                </c:pt>
                <c:pt idx="176">
                  <c:v>222.3</c:v>
                </c:pt>
                <c:pt idx="177">
                  <c:v>225.8</c:v>
                </c:pt>
                <c:pt idx="178">
                  <c:v>220.4</c:v>
                </c:pt>
                <c:pt idx="179">
                  <c:v>219.9</c:v>
                </c:pt>
                <c:pt idx="180">
                  <c:v>221.5</c:v>
                </c:pt>
                <c:pt idx="181">
                  <c:v>218.9</c:v>
                </c:pt>
                <c:pt idx="182">
                  <c:v>221.5</c:v>
                </c:pt>
                <c:pt idx="183">
                  <c:v>219.5</c:v>
                </c:pt>
                <c:pt idx="184">
                  <c:v>210.6</c:v>
                </c:pt>
                <c:pt idx="185">
                  <c:v>218.1</c:v>
                </c:pt>
                <c:pt idx="186">
                  <c:v>215</c:v>
                </c:pt>
                <c:pt idx="187">
                  <c:v>214.6</c:v>
                </c:pt>
                <c:pt idx="188">
                  <c:v>213.1</c:v>
                </c:pt>
                <c:pt idx="189">
                  <c:v>213</c:v>
                </c:pt>
                <c:pt idx="190">
                  <c:v>209.7</c:v>
                </c:pt>
                <c:pt idx="191">
                  <c:v>209.9</c:v>
                </c:pt>
                <c:pt idx="192">
                  <c:v>208.2</c:v>
                </c:pt>
                <c:pt idx="193">
                  <c:v>207.7</c:v>
                </c:pt>
                <c:pt idx="194">
                  <c:v>208.8</c:v>
                </c:pt>
                <c:pt idx="195">
                  <c:v>206</c:v>
                </c:pt>
                <c:pt idx="196">
                  <c:v>196.9</c:v>
                </c:pt>
                <c:pt idx="197">
                  <c:v>207.7</c:v>
                </c:pt>
                <c:pt idx="198">
                  <c:v>201.9</c:v>
                </c:pt>
                <c:pt idx="199">
                  <c:v>201.9</c:v>
                </c:pt>
                <c:pt idx="200">
                  <c:v>204.9</c:v>
                </c:pt>
                <c:pt idx="201">
                  <c:v>206.9</c:v>
                </c:pt>
                <c:pt idx="202">
                  <c:v>201.9</c:v>
                </c:pt>
                <c:pt idx="203">
                  <c:v>195</c:v>
                </c:pt>
                <c:pt idx="204">
                  <c:v>202.6</c:v>
                </c:pt>
                <c:pt idx="205">
                  <c:v>202.9</c:v>
                </c:pt>
                <c:pt idx="206">
                  <c:v>200.2</c:v>
                </c:pt>
                <c:pt idx="207">
                  <c:v>196.9</c:v>
                </c:pt>
                <c:pt idx="208">
                  <c:v>200.6</c:v>
                </c:pt>
                <c:pt idx="209">
                  <c:v>199.5</c:v>
                </c:pt>
                <c:pt idx="210">
                  <c:v>188.2</c:v>
                </c:pt>
                <c:pt idx="211">
                  <c:v>194.7</c:v>
                </c:pt>
                <c:pt idx="212">
                  <c:v>195.8</c:v>
                </c:pt>
                <c:pt idx="213">
                  <c:v>194.6</c:v>
                </c:pt>
                <c:pt idx="214">
                  <c:v>192.3</c:v>
                </c:pt>
                <c:pt idx="215">
                  <c:v>197.3</c:v>
                </c:pt>
                <c:pt idx="216">
                  <c:v>192.4</c:v>
                </c:pt>
                <c:pt idx="217">
                  <c:v>191.3</c:v>
                </c:pt>
                <c:pt idx="218">
                  <c:v>188</c:v>
                </c:pt>
                <c:pt idx="219">
                  <c:v>189.8</c:v>
                </c:pt>
                <c:pt idx="220">
                  <c:v>190.7</c:v>
                </c:pt>
                <c:pt idx="221">
                  <c:v>190.9</c:v>
                </c:pt>
                <c:pt idx="222">
                  <c:v>185.7</c:v>
                </c:pt>
                <c:pt idx="223">
                  <c:v>183.2</c:v>
                </c:pt>
                <c:pt idx="224">
                  <c:v>183.5</c:v>
                </c:pt>
                <c:pt idx="225">
                  <c:v>188.1</c:v>
                </c:pt>
                <c:pt idx="226">
                  <c:v>184.2</c:v>
                </c:pt>
                <c:pt idx="227">
                  <c:v>184.9</c:v>
                </c:pt>
                <c:pt idx="228">
                  <c:v>181.1</c:v>
                </c:pt>
                <c:pt idx="229">
                  <c:v>186.4</c:v>
                </c:pt>
                <c:pt idx="230">
                  <c:v>186.3</c:v>
                </c:pt>
                <c:pt idx="231">
                  <c:v>183</c:v>
                </c:pt>
                <c:pt idx="232">
                  <c:v>184.4</c:v>
                </c:pt>
                <c:pt idx="233">
                  <c:v>181.9</c:v>
                </c:pt>
                <c:pt idx="234">
                  <c:v>180.3</c:v>
                </c:pt>
                <c:pt idx="235">
                  <c:v>181.2</c:v>
                </c:pt>
                <c:pt idx="236">
                  <c:v>183</c:v>
                </c:pt>
                <c:pt idx="237">
                  <c:v>176.9</c:v>
                </c:pt>
                <c:pt idx="238">
                  <c:v>178.1</c:v>
                </c:pt>
                <c:pt idx="239">
                  <c:v>179.2</c:v>
                </c:pt>
                <c:pt idx="240">
                  <c:v>180.8</c:v>
                </c:pt>
                <c:pt idx="241">
                  <c:v>176.1</c:v>
                </c:pt>
                <c:pt idx="242">
                  <c:v>177.3</c:v>
                </c:pt>
                <c:pt idx="243">
                  <c:v>177.8</c:v>
                </c:pt>
                <c:pt idx="244">
                  <c:v>171.6</c:v>
                </c:pt>
                <c:pt idx="245">
                  <c:v>170.8</c:v>
                </c:pt>
                <c:pt idx="246">
                  <c:v>174</c:v>
                </c:pt>
                <c:pt idx="247">
                  <c:v>170.7</c:v>
                </c:pt>
                <c:pt idx="248">
                  <c:v>172</c:v>
                </c:pt>
                <c:pt idx="249">
                  <c:v>174.9</c:v>
                </c:pt>
                <c:pt idx="250">
                  <c:v>174</c:v>
                </c:pt>
                <c:pt idx="251">
                  <c:v>173.7</c:v>
                </c:pt>
                <c:pt idx="252">
                  <c:v>172.6</c:v>
                </c:pt>
                <c:pt idx="253">
                  <c:v>173.8</c:v>
                </c:pt>
                <c:pt idx="254">
                  <c:v>171.8</c:v>
                </c:pt>
                <c:pt idx="255">
                  <c:v>171.5</c:v>
                </c:pt>
                <c:pt idx="256">
                  <c:v>170.8</c:v>
                </c:pt>
                <c:pt idx="257">
                  <c:v>170.4</c:v>
                </c:pt>
                <c:pt idx="258">
                  <c:v>170.2</c:v>
                </c:pt>
                <c:pt idx="259">
                  <c:v>169.6</c:v>
                </c:pt>
                <c:pt idx="260">
                  <c:v>170.3</c:v>
                </c:pt>
                <c:pt idx="261">
                  <c:v>169.8</c:v>
                </c:pt>
                <c:pt idx="262">
                  <c:v>169.1</c:v>
                </c:pt>
                <c:pt idx="263">
                  <c:v>165.6</c:v>
                </c:pt>
                <c:pt idx="264">
                  <c:v>163.80000000000001</c:v>
                </c:pt>
                <c:pt idx="265">
                  <c:v>165.4</c:v>
                </c:pt>
                <c:pt idx="266">
                  <c:v>167.3</c:v>
                </c:pt>
                <c:pt idx="267">
                  <c:v>165.9</c:v>
                </c:pt>
                <c:pt idx="268">
                  <c:v>164.8</c:v>
                </c:pt>
                <c:pt idx="269">
                  <c:v>165</c:v>
                </c:pt>
                <c:pt idx="270">
                  <c:v>164</c:v>
                </c:pt>
                <c:pt idx="271">
                  <c:v>160.30000000000001</c:v>
                </c:pt>
                <c:pt idx="272">
                  <c:v>165.3</c:v>
                </c:pt>
                <c:pt idx="273">
                  <c:v>156.69999999999999</c:v>
                </c:pt>
                <c:pt idx="274">
                  <c:v>159.19999999999999</c:v>
                </c:pt>
                <c:pt idx="275">
                  <c:v>158.69999999999999</c:v>
                </c:pt>
                <c:pt idx="276">
                  <c:v>160.19999999999999</c:v>
                </c:pt>
                <c:pt idx="277">
                  <c:v>161.9</c:v>
                </c:pt>
                <c:pt idx="278">
                  <c:v>159.69999999999999</c:v>
                </c:pt>
                <c:pt idx="279">
                  <c:v>160.4</c:v>
                </c:pt>
                <c:pt idx="280">
                  <c:v>159.5</c:v>
                </c:pt>
                <c:pt idx="281">
                  <c:v>159.5</c:v>
                </c:pt>
                <c:pt idx="282">
                  <c:v>157.1</c:v>
                </c:pt>
                <c:pt idx="283">
                  <c:v>156.6</c:v>
                </c:pt>
                <c:pt idx="284">
                  <c:v>159.1</c:v>
                </c:pt>
                <c:pt idx="285">
                  <c:v>157</c:v>
                </c:pt>
                <c:pt idx="286">
                  <c:v>156.19999999999999</c:v>
                </c:pt>
                <c:pt idx="287">
                  <c:v>157.30000000000001</c:v>
                </c:pt>
                <c:pt idx="288">
                  <c:v>152.69999999999999</c:v>
                </c:pt>
                <c:pt idx="289">
                  <c:v>128.4</c:v>
                </c:pt>
                <c:pt idx="290">
                  <c:v>130.6</c:v>
                </c:pt>
                <c:pt idx="291">
                  <c:v>97.5</c:v>
                </c:pt>
                <c:pt idx="292">
                  <c:v>107.6</c:v>
                </c:pt>
                <c:pt idx="293">
                  <c:v>133.4</c:v>
                </c:pt>
                <c:pt idx="294">
                  <c:v>138.30000000000001</c:v>
                </c:pt>
                <c:pt idx="295">
                  <c:v>143.4</c:v>
                </c:pt>
                <c:pt idx="296">
                  <c:v>138.19999999999999</c:v>
                </c:pt>
                <c:pt idx="297">
                  <c:v>137.1</c:v>
                </c:pt>
                <c:pt idx="298">
                  <c:v>143.9</c:v>
                </c:pt>
                <c:pt idx="299">
                  <c:v>141.9</c:v>
                </c:pt>
                <c:pt idx="300">
                  <c:v>139.30000000000001</c:v>
                </c:pt>
                <c:pt idx="301">
                  <c:v>140.69999999999999</c:v>
                </c:pt>
                <c:pt idx="302">
                  <c:v>139.1</c:v>
                </c:pt>
                <c:pt idx="303">
                  <c:v>139.80000000000001</c:v>
                </c:pt>
                <c:pt idx="304">
                  <c:v>126.9</c:v>
                </c:pt>
                <c:pt idx="305">
                  <c:v>135.19999999999999</c:v>
                </c:pt>
                <c:pt idx="306">
                  <c:v>132.19999999999999</c:v>
                </c:pt>
                <c:pt idx="307">
                  <c:v>134</c:v>
                </c:pt>
                <c:pt idx="308">
                  <c:v>134.80000000000001</c:v>
                </c:pt>
                <c:pt idx="309">
                  <c:v>139.6</c:v>
                </c:pt>
                <c:pt idx="310">
                  <c:v>146.80000000000001</c:v>
                </c:pt>
                <c:pt idx="311">
                  <c:v>144.9</c:v>
                </c:pt>
                <c:pt idx="312">
                  <c:v>145.30000000000001</c:v>
                </c:pt>
                <c:pt idx="313">
                  <c:v>145.30000000000001</c:v>
                </c:pt>
                <c:pt idx="314">
                  <c:v>135.80000000000001</c:v>
                </c:pt>
                <c:pt idx="315">
                  <c:v>133.19999999999999</c:v>
                </c:pt>
                <c:pt idx="316">
                  <c:v>134.9</c:v>
                </c:pt>
                <c:pt idx="317">
                  <c:v>138.6</c:v>
                </c:pt>
                <c:pt idx="318">
                  <c:v>138.4</c:v>
                </c:pt>
                <c:pt idx="319">
                  <c:v>132.9</c:v>
                </c:pt>
                <c:pt idx="320">
                  <c:v>135.80000000000001</c:v>
                </c:pt>
                <c:pt idx="321">
                  <c:v>136</c:v>
                </c:pt>
                <c:pt idx="322">
                  <c:v>134.30000000000001</c:v>
                </c:pt>
                <c:pt idx="323">
                  <c:v>135.5</c:v>
                </c:pt>
                <c:pt idx="324">
                  <c:v>128.30000000000001</c:v>
                </c:pt>
                <c:pt idx="325">
                  <c:v>128.4</c:v>
                </c:pt>
                <c:pt idx="326">
                  <c:v>133.1</c:v>
                </c:pt>
                <c:pt idx="327">
                  <c:v>131.6</c:v>
                </c:pt>
                <c:pt idx="328">
                  <c:v>112.8</c:v>
                </c:pt>
                <c:pt idx="329">
                  <c:v>112.7</c:v>
                </c:pt>
                <c:pt idx="330">
                  <c:v>114.9</c:v>
                </c:pt>
                <c:pt idx="331">
                  <c:v>119</c:v>
                </c:pt>
                <c:pt idx="332">
                  <c:v>113.5</c:v>
                </c:pt>
                <c:pt idx="333">
                  <c:v>125.9</c:v>
                </c:pt>
                <c:pt idx="334">
                  <c:v>120.1</c:v>
                </c:pt>
                <c:pt idx="335">
                  <c:v>122.1</c:v>
                </c:pt>
                <c:pt idx="336">
                  <c:v>120.6</c:v>
                </c:pt>
                <c:pt idx="337">
                  <c:v>130.9</c:v>
                </c:pt>
                <c:pt idx="338">
                  <c:v>128.19999999999999</c:v>
                </c:pt>
                <c:pt idx="339">
                  <c:v>124.8</c:v>
                </c:pt>
                <c:pt idx="340">
                  <c:v>132.5</c:v>
                </c:pt>
                <c:pt idx="341">
                  <c:v>132.30000000000001</c:v>
                </c:pt>
                <c:pt idx="342">
                  <c:v>119.4</c:v>
                </c:pt>
                <c:pt idx="343">
                  <c:v>127.4</c:v>
                </c:pt>
                <c:pt idx="344">
                  <c:v>125.2</c:v>
                </c:pt>
                <c:pt idx="345">
                  <c:v>124.6</c:v>
                </c:pt>
                <c:pt idx="346">
                  <c:v>130.6</c:v>
                </c:pt>
                <c:pt idx="347">
                  <c:v>132.9</c:v>
                </c:pt>
                <c:pt idx="348">
                  <c:v>126.9</c:v>
                </c:pt>
                <c:pt idx="349">
                  <c:v>120.4</c:v>
                </c:pt>
                <c:pt idx="350">
                  <c:v>120.8</c:v>
                </c:pt>
                <c:pt idx="351">
                  <c:v>125.5</c:v>
                </c:pt>
                <c:pt idx="352">
                  <c:v>125.2</c:v>
                </c:pt>
                <c:pt idx="353">
                  <c:v>114.3</c:v>
                </c:pt>
                <c:pt idx="354">
                  <c:v>109.9</c:v>
                </c:pt>
                <c:pt idx="355">
                  <c:v>109</c:v>
                </c:pt>
                <c:pt idx="356">
                  <c:v>112.2</c:v>
                </c:pt>
                <c:pt idx="357">
                  <c:v>106.4</c:v>
                </c:pt>
                <c:pt idx="358">
                  <c:v>112.8</c:v>
                </c:pt>
                <c:pt idx="359">
                  <c:v>112.9</c:v>
                </c:pt>
                <c:pt idx="360">
                  <c:v>117.2</c:v>
                </c:pt>
                <c:pt idx="361">
                  <c:v>123.5</c:v>
                </c:pt>
                <c:pt idx="362">
                  <c:v>122.1</c:v>
                </c:pt>
                <c:pt idx="363">
                  <c:v>124.1</c:v>
                </c:pt>
                <c:pt idx="364">
                  <c:v>120.8</c:v>
                </c:pt>
                <c:pt idx="365">
                  <c:v>121.4</c:v>
                </c:pt>
                <c:pt idx="366">
                  <c:v>121.5</c:v>
                </c:pt>
                <c:pt idx="367">
                  <c:v>119.3</c:v>
                </c:pt>
                <c:pt idx="368">
                  <c:v>122.8</c:v>
                </c:pt>
                <c:pt idx="369">
                  <c:v>117.7</c:v>
                </c:pt>
                <c:pt idx="370">
                  <c:v>122.3</c:v>
                </c:pt>
                <c:pt idx="371">
                  <c:v>123</c:v>
                </c:pt>
                <c:pt idx="372">
                  <c:v>108.5</c:v>
                </c:pt>
                <c:pt idx="373">
                  <c:v>107.1</c:v>
                </c:pt>
                <c:pt idx="374">
                  <c:v>106.2</c:v>
                </c:pt>
                <c:pt idx="375">
                  <c:v>106.5</c:v>
                </c:pt>
                <c:pt idx="376">
                  <c:v>112.4</c:v>
                </c:pt>
                <c:pt idx="377">
                  <c:v>112.5</c:v>
                </c:pt>
                <c:pt idx="378">
                  <c:v>118.7</c:v>
                </c:pt>
                <c:pt idx="379">
                  <c:v>114.9</c:v>
                </c:pt>
                <c:pt idx="380">
                  <c:v>110.7</c:v>
                </c:pt>
                <c:pt idx="381">
                  <c:v>116.4</c:v>
                </c:pt>
                <c:pt idx="382">
                  <c:v>115.7</c:v>
                </c:pt>
                <c:pt idx="383">
                  <c:v>114.6</c:v>
                </c:pt>
                <c:pt idx="384">
                  <c:v>100.7</c:v>
                </c:pt>
                <c:pt idx="385">
                  <c:v>105.9</c:v>
                </c:pt>
                <c:pt idx="386">
                  <c:v>111.8</c:v>
                </c:pt>
                <c:pt idx="387">
                  <c:v>114.4</c:v>
                </c:pt>
                <c:pt idx="388">
                  <c:v>108.2</c:v>
                </c:pt>
                <c:pt idx="389">
                  <c:v>105.3</c:v>
                </c:pt>
                <c:pt idx="390">
                  <c:v>107</c:v>
                </c:pt>
                <c:pt idx="391">
                  <c:v>101.5</c:v>
                </c:pt>
                <c:pt idx="392">
                  <c:v>103.6</c:v>
                </c:pt>
                <c:pt idx="393">
                  <c:v>100.9</c:v>
                </c:pt>
                <c:pt idx="394">
                  <c:v>103.6</c:v>
                </c:pt>
                <c:pt idx="395">
                  <c:v>103.2</c:v>
                </c:pt>
                <c:pt idx="396">
                  <c:v>117.5</c:v>
                </c:pt>
                <c:pt idx="397">
                  <c:v>117.7</c:v>
                </c:pt>
                <c:pt idx="398">
                  <c:v>111.7</c:v>
                </c:pt>
                <c:pt idx="399">
                  <c:v>106.2</c:v>
                </c:pt>
                <c:pt idx="400">
                  <c:v>110.9</c:v>
                </c:pt>
                <c:pt idx="401">
                  <c:v>113.4</c:v>
                </c:pt>
                <c:pt idx="402">
                  <c:v>112.4</c:v>
                </c:pt>
                <c:pt idx="403">
                  <c:v>104.2</c:v>
                </c:pt>
                <c:pt idx="404">
                  <c:v>107.6</c:v>
                </c:pt>
                <c:pt idx="405">
                  <c:v>100.8</c:v>
                </c:pt>
                <c:pt idx="406">
                  <c:v>105.7</c:v>
                </c:pt>
                <c:pt idx="407">
                  <c:v>101.2</c:v>
                </c:pt>
                <c:pt idx="408">
                  <c:v>98.5</c:v>
                </c:pt>
                <c:pt idx="409">
                  <c:v>100.9</c:v>
                </c:pt>
                <c:pt idx="410">
                  <c:v>107.5</c:v>
                </c:pt>
                <c:pt idx="411">
                  <c:v>107.5</c:v>
                </c:pt>
                <c:pt idx="412">
                  <c:v>107.4</c:v>
                </c:pt>
                <c:pt idx="413">
                  <c:v>103.7</c:v>
                </c:pt>
                <c:pt idx="414">
                  <c:v>102.8</c:v>
                </c:pt>
                <c:pt idx="415">
                  <c:v>114.6</c:v>
                </c:pt>
                <c:pt idx="416">
                  <c:v>113.3</c:v>
                </c:pt>
                <c:pt idx="417">
                  <c:v>105.6</c:v>
                </c:pt>
                <c:pt idx="418">
                  <c:v>95.5</c:v>
                </c:pt>
                <c:pt idx="419">
                  <c:v>104.9</c:v>
                </c:pt>
                <c:pt idx="420">
                  <c:v>105.6</c:v>
                </c:pt>
                <c:pt idx="421">
                  <c:v>110.8</c:v>
                </c:pt>
                <c:pt idx="422">
                  <c:v>116.1</c:v>
                </c:pt>
                <c:pt idx="423">
                  <c:v>114.6</c:v>
                </c:pt>
                <c:pt idx="424">
                  <c:v>110.5</c:v>
                </c:pt>
                <c:pt idx="425">
                  <c:v>110.8</c:v>
                </c:pt>
                <c:pt idx="426">
                  <c:v>105.1</c:v>
                </c:pt>
                <c:pt idx="427">
                  <c:v>102.8</c:v>
                </c:pt>
                <c:pt idx="428">
                  <c:v>101.4</c:v>
                </c:pt>
                <c:pt idx="429">
                  <c:v>102.2</c:v>
                </c:pt>
                <c:pt idx="430">
                  <c:v>107.6</c:v>
                </c:pt>
                <c:pt idx="431">
                  <c:v>105.2</c:v>
                </c:pt>
                <c:pt idx="432">
                  <c:v>108.9</c:v>
                </c:pt>
                <c:pt idx="433">
                  <c:v>108.5</c:v>
                </c:pt>
                <c:pt idx="434">
                  <c:v>98.5</c:v>
                </c:pt>
                <c:pt idx="435">
                  <c:v>98.6</c:v>
                </c:pt>
                <c:pt idx="436">
                  <c:v>101.9</c:v>
                </c:pt>
                <c:pt idx="437">
                  <c:v>100.2</c:v>
                </c:pt>
                <c:pt idx="438">
                  <c:v>98.4</c:v>
                </c:pt>
                <c:pt idx="439">
                  <c:v>73.7</c:v>
                </c:pt>
                <c:pt idx="440">
                  <c:v>105.6</c:v>
                </c:pt>
                <c:pt idx="441">
                  <c:v>103.7</c:v>
                </c:pt>
                <c:pt idx="442">
                  <c:v>100.1</c:v>
                </c:pt>
                <c:pt idx="443">
                  <c:v>99.7</c:v>
                </c:pt>
                <c:pt idx="444">
                  <c:v>107.2</c:v>
                </c:pt>
                <c:pt idx="445">
                  <c:v>102.9</c:v>
                </c:pt>
                <c:pt idx="446">
                  <c:v>101.3</c:v>
                </c:pt>
                <c:pt idx="447">
                  <c:v>99.9</c:v>
                </c:pt>
                <c:pt idx="448">
                  <c:v>100.6</c:v>
                </c:pt>
                <c:pt idx="449">
                  <c:v>97.4</c:v>
                </c:pt>
                <c:pt idx="450">
                  <c:v>98.6</c:v>
                </c:pt>
                <c:pt idx="451">
                  <c:v>104.7</c:v>
                </c:pt>
                <c:pt idx="452">
                  <c:v>95.2</c:v>
                </c:pt>
                <c:pt idx="453">
                  <c:v>97.6</c:v>
                </c:pt>
                <c:pt idx="454">
                  <c:v>100.8</c:v>
                </c:pt>
                <c:pt idx="455">
                  <c:v>99.5</c:v>
                </c:pt>
                <c:pt idx="456">
                  <c:v>96.6</c:v>
                </c:pt>
                <c:pt idx="457">
                  <c:v>95.6</c:v>
                </c:pt>
                <c:pt idx="458">
                  <c:v>92.8</c:v>
                </c:pt>
                <c:pt idx="459">
                  <c:v>99.6</c:v>
                </c:pt>
                <c:pt idx="460">
                  <c:v>99.1</c:v>
                </c:pt>
                <c:pt idx="461">
                  <c:v>91</c:v>
                </c:pt>
                <c:pt idx="462">
                  <c:v>89.4</c:v>
                </c:pt>
                <c:pt idx="463">
                  <c:v>90.2</c:v>
                </c:pt>
                <c:pt idx="464">
                  <c:v>91.7</c:v>
                </c:pt>
                <c:pt idx="465">
                  <c:v>88.6</c:v>
                </c:pt>
                <c:pt idx="466">
                  <c:v>90.7</c:v>
                </c:pt>
                <c:pt idx="467">
                  <c:v>87.2</c:v>
                </c:pt>
                <c:pt idx="468">
                  <c:v>85.3</c:v>
                </c:pt>
                <c:pt idx="469">
                  <c:v>86.6</c:v>
                </c:pt>
                <c:pt idx="470">
                  <c:v>65.8</c:v>
                </c:pt>
                <c:pt idx="471">
                  <c:v>44.3</c:v>
                </c:pt>
                <c:pt idx="472">
                  <c:v>42.9</c:v>
                </c:pt>
                <c:pt idx="473">
                  <c:v>57.7</c:v>
                </c:pt>
                <c:pt idx="474">
                  <c:v>91</c:v>
                </c:pt>
                <c:pt idx="475">
                  <c:v>89.5</c:v>
                </c:pt>
                <c:pt idx="476">
                  <c:v>82.9</c:v>
                </c:pt>
                <c:pt idx="477">
                  <c:v>82.6</c:v>
                </c:pt>
                <c:pt idx="478">
                  <c:v>93.9</c:v>
                </c:pt>
                <c:pt idx="479">
                  <c:v>87.7</c:v>
                </c:pt>
                <c:pt idx="480">
                  <c:v>85.4</c:v>
                </c:pt>
                <c:pt idx="481">
                  <c:v>85.9</c:v>
                </c:pt>
                <c:pt idx="482">
                  <c:v>83.9</c:v>
                </c:pt>
                <c:pt idx="483">
                  <c:v>81.900000000000006</c:v>
                </c:pt>
                <c:pt idx="484">
                  <c:v>70.7</c:v>
                </c:pt>
                <c:pt idx="485">
                  <c:v>84.9</c:v>
                </c:pt>
                <c:pt idx="486">
                  <c:v>89.6</c:v>
                </c:pt>
                <c:pt idx="487">
                  <c:v>84.7</c:v>
                </c:pt>
                <c:pt idx="488">
                  <c:v>82.3</c:v>
                </c:pt>
                <c:pt idx="489">
                  <c:v>91.9</c:v>
                </c:pt>
                <c:pt idx="490">
                  <c:v>87.3</c:v>
                </c:pt>
                <c:pt idx="491">
                  <c:v>86.8</c:v>
                </c:pt>
                <c:pt idx="492">
                  <c:v>87.8</c:v>
                </c:pt>
                <c:pt idx="493">
                  <c:v>90.9</c:v>
                </c:pt>
                <c:pt idx="494">
                  <c:v>85.9</c:v>
                </c:pt>
              </c:numCache>
            </c:numRef>
          </c:val>
          <c:smooth val="0"/>
          <c:extLst>
            <c:ext xmlns:c16="http://schemas.microsoft.com/office/drawing/2014/chart" uri="{C3380CC4-5D6E-409C-BE32-E72D297353CC}">
              <c16:uniqueId val="{00000000-624C-46FF-8D92-16DA4556A854}"/>
            </c:ext>
          </c:extLst>
        </c:ser>
        <c:dLbls>
          <c:showLegendKey val="0"/>
          <c:showVal val="0"/>
          <c:showCatName val="0"/>
          <c:showSerName val="0"/>
          <c:showPercent val="0"/>
          <c:showBubbleSize val="0"/>
        </c:dLbls>
        <c:smooth val="0"/>
        <c:axId val="428815728"/>
        <c:axId val="426932944"/>
      </c:lineChart>
      <c:catAx>
        <c:axId val="42881572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Objektu skaits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6932944"/>
        <c:crosses val="autoZero"/>
        <c:auto val="1"/>
        <c:lblAlgn val="ctr"/>
        <c:lblOffset val="100"/>
        <c:noMultiLvlLbl val="0"/>
      </c:catAx>
      <c:valAx>
        <c:axId val="4269329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FPS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288157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v>Framerate</c:v>
          </c:tx>
          <c:spPr>
            <a:ln w="28575" cap="rnd">
              <a:solidFill>
                <a:schemeClr val="accent1"/>
              </a:solidFill>
              <a:round/>
            </a:ln>
            <a:effectLst/>
          </c:spPr>
          <c:marker>
            <c:symbol val="none"/>
          </c:marker>
          <c:val>
            <c:numRef>
              <c:f>'Go0001'!$L$16:$L$515</c:f>
              <c:numCache>
                <c:formatCode>General</c:formatCode>
                <c:ptCount val="500"/>
                <c:pt idx="0">
                  <c:v>391.2</c:v>
                </c:pt>
                <c:pt idx="1">
                  <c:v>391.2</c:v>
                </c:pt>
                <c:pt idx="2">
                  <c:v>515.70000000000005</c:v>
                </c:pt>
                <c:pt idx="3">
                  <c:v>501.5</c:v>
                </c:pt>
                <c:pt idx="4">
                  <c:v>463.4</c:v>
                </c:pt>
                <c:pt idx="5">
                  <c:v>464</c:v>
                </c:pt>
                <c:pt idx="6">
                  <c:v>460.2</c:v>
                </c:pt>
                <c:pt idx="7">
                  <c:v>450.2</c:v>
                </c:pt>
                <c:pt idx="8">
                  <c:v>450.2</c:v>
                </c:pt>
                <c:pt idx="9">
                  <c:v>141.9</c:v>
                </c:pt>
                <c:pt idx="10">
                  <c:v>515.9</c:v>
                </c:pt>
                <c:pt idx="11">
                  <c:v>522.1</c:v>
                </c:pt>
                <c:pt idx="12">
                  <c:v>509.2</c:v>
                </c:pt>
                <c:pt idx="13">
                  <c:v>517.4</c:v>
                </c:pt>
                <c:pt idx="14">
                  <c:v>504.6</c:v>
                </c:pt>
                <c:pt idx="15">
                  <c:v>511</c:v>
                </c:pt>
                <c:pt idx="16">
                  <c:v>520.5</c:v>
                </c:pt>
                <c:pt idx="17">
                  <c:v>499.4</c:v>
                </c:pt>
                <c:pt idx="18">
                  <c:v>494.1</c:v>
                </c:pt>
                <c:pt idx="19">
                  <c:v>507.2</c:v>
                </c:pt>
                <c:pt idx="20">
                  <c:v>471.5</c:v>
                </c:pt>
                <c:pt idx="21">
                  <c:v>491.8</c:v>
                </c:pt>
                <c:pt idx="22">
                  <c:v>490.3</c:v>
                </c:pt>
                <c:pt idx="23">
                  <c:v>493.6</c:v>
                </c:pt>
                <c:pt idx="24">
                  <c:v>480.9</c:v>
                </c:pt>
                <c:pt idx="25">
                  <c:v>471.6</c:v>
                </c:pt>
                <c:pt idx="26">
                  <c:v>473.5</c:v>
                </c:pt>
                <c:pt idx="27">
                  <c:v>480.8</c:v>
                </c:pt>
                <c:pt idx="28">
                  <c:v>461.6</c:v>
                </c:pt>
                <c:pt idx="29">
                  <c:v>460.5</c:v>
                </c:pt>
                <c:pt idx="30">
                  <c:v>471.5</c:v>
                </c:pt>
                <c:pt idx="31">
                  <c:v>462.2</c:v>
                </c:pt>
                <c:pt idx="32">
                  <c:v>463.7</c:v>
                </c:pt>
                <c:pt idx="33">
                  <c:v>466.5</c:v>
                </c:pt>
                <c:pt idx="34">
                  <c:v>467.8</c:v>
                </c:pt>
                <c:pt idx="35">
                  <c:v>456.2</c:v>
                </c:pt>
                <c:pt idx="36">
                  <c:v>471.9</c:v>
                </c:pt>
                <c:pt idx="37">
                  <c:v>463.1</c:v>
                </c:pt>
                <c:pt idx="38">
                  <c:v>453.9</c:v>
                </c:pt>
                <c:pt idx="39">
                  <c:v>454.2</c:v>
                </c:pt>
                <c:pt idx="40">
                  <c:v>451.7</c:v>
                </c:pt>
                <c:pt idx="41">
                  <c:v>461.5</c:v>
                </c:pt>
                <c:pt idx="42">
                  <c:v>438.2</c:v>
                </c:pt>
                <c:pt idx="43">
                  <c:v>441.9</c:v>
                </c:pt>
                <c:pt idx="44">
                  <c:v>443.1</c:v>
                </c:pt>
                <c:pt idx="45">
                  <c:v>443.7</c:v>
                </c:pt>
                <c:pt idx="46">
                  <c:v>413.5</c:v>
                </c:pt>
                <c:pt idx="47">
                  <c:v>409.7</c:v>
                </c:pt>
                <c:pt idx="48">
                  <c:v>433.8</c:v>
                </c:pt>
                <c:pt idx="49">
                  <c:v>441.4</c:v>
                </c:pt>
                <c:pt idx="50">
                  <c:v>425.8</c:v>
                </c:pt>
                <c:pt idx="51">
                  <c:v>436</c:v>
                </c:pt>
                <c:pt idx="52">
                  <c:v>430.5</c:v>
                </c:pt>
                <c:pt idx="53">
                  <c:v>408</c:v>
                </c:pt>
                <c:pt idx="54">
                  <c:v>411.9</c:v>
                </c:pt>
                <c:pt idx="55">
                  <c:v>413.7</c:v>
                </c:pt>
                <c:pt idx="56">
                  <c:v>406.7</c:v>
                </c:pt>
                <c:pt idx="57">
                  <c:v>404.9</c:v>
                </c:pt>
                <c:pt idx="58">
                  <c:v>401.4</c:v>
                </c:pt>
                <c:pt idx="59">
                  <c:v>409.9</c:v>
                </c:pt>
                <c:pt idx="60">
                  <c:v>386.6</c:v>
                </c:pt>
                <c:pt idx="61">
                  <c:v>387.2</c:v>
                </c:pt>
                <c:pt idx="62">
                  <c:v>390.5</c:v>
                </c:pt>
                <c:pt idx="63">
                  <c:v>394.6</c:v>
                </c:pt>
                <c:pt idx="64">
                  <c:v>388.2</c:v>
                </c:pt>
                <c:pt idx="65">
                  <c:v>374</c:v>
                </c:pt>
                <c:pt idx="66">
                  <c:v>371.7</c:v>
                </c:pt>
                <c:pt idx="67">
                  <c:v>374.8</c:v>
                </c:pt>
                <c:pt idx="68">
                  <c:v>372.7</c:v>
                </c:pt>
                <c:pt idx="69">
                  <c:v>368</c:v>
                </c:pt>
                <c:pt idx="70">
                  <c:v>370.5</c:v>
                </c:pt>
                <c:pt idx="71">
                  <c:v>361.2</c:v>
                </c:pt>
                <c:pt idx="72">
                  <c:v>358.9</c:v>
                </c:pt>
                <c:pt idx="73">
                  <c:v>358.2</c:v>
                </c:pt>
                <c:pt idx="74">
                  <c:v>366.9</c:v>
                </c:pt>
                <c:pt idx="75">
                  <c:v>359.6</c:v>
                </c:pt>
                <c:pt idx="76">
                  <c:v>349.5</c:v>
                </c:pt>
                <c:pt idx="77">
                  <c:v>357.7</c:v>
                </c:pt>
                <c:pt idx="78">
                  <c:v>348.2</c:v>
                </c:pt>
                <c:pt idx="79">
                  <c:v>349.8</c:v>
                </c:pt>
                <c:pt idx="80">
                  <c:v>340.5</c:v>
                </c:pt>
                <c:pt idx="81">
                  <c:v>344.4</c:v>
                </c:pt>
                <c:pt idx="82">
                  <c:v>339.1</c:v>
                </c:pt>
                <c:pt idx="83">
                  <c:v>337.7</c:v>
                </c:pt>
                <c:pt idx="84">
                  <c:v>331.9</c:v>
                </c:pt>
                <c:pt idx="85">
                  <c:v>334.1</c:v>
                </c:pt>
                <c:pt idx="86">
                  <c:v>336.6</c:v>
                </c:pt>
                <c:pt idx="87">
                  <c:v>322.8</c:v>
                </c:pt>
                <c:pt idx="88">
                  <c:v>318.8</c:v>
                </c:pt>
                <c:pt idx="89">
                  <c:v>325.39999999999998</c:v>
                </c:pt>
                <c:pt idx="90">
                  <c:v>325.2</c:v>
                </c:pt>
                <c:pt idx="91">
                  <c:v>317.7</c:v>
                </c:pt>
                <c:pt idx="92">
                  <c:v>315.89999999999998</c:v>
                </c:pt>
                <c:pt idx="93">
                  <c:v>312.5</c:v>
                </c:pt>
                <c:pt idx="94">
                  <c:v>310.89999999999998</c:v>
                </c:pt>
                <c:pt idx="95">
                  <c:v>306.3</c:v>
                </c:pt>
                <c:pt idx="96">
                  <c:v>307.10000000000002</c:v>
                </c:pt>
                <c:pt idx="97">
                  <c:v>307.7</c:v>
                </c:pt>
                <c:pt idx="98">
                  <c:v>292.8</c:v>
                </c:pt>
                <c:pt idx="99">
                  <c:v>278.8</c:v>
                </c:pt>
                <c:pt idx="100">
                  <c:v>286.39999999999998</c:v>
                </c:pt>
                <c:pt idx="101">
                  <c:v>280.89999999999998</c:v>
                </c:pt>
                <c:pt idx="102">
                  <c:v>271.3</c:v>
                </c:pt>
                <c:pt idx="103">
                  <c:v>273.89999999999998</c:v>
                </c:pt>
                <c:pt idx="104">
                  <c:v>273.7</c:v>
                </c:pt>
                <c:pt idx="105">
                  <c:v>275.8</c:v>
                </c:pt>
                <c:pt idx="106">
                  <c:v>273.89999999999998</c:v>
                </c:pt>
                <c:pt idx="107">
                  <c:v>266.3</c:v>
                </c:pt>
                <c:pt idx="108">
                  <c:v>267.8</c:v>
                </c:pt>
                <c:pt idx="109">
                  <c:v>263.39999999999998</c:v>
                </c:pt>
                <c:pt idx="110">
                  <c:v>263.10000000000002</c:v>
                </c:pt>
                <c:pt idx="111">
                  <c:v>263.89999999999998</c:v>
                </c:pt>
                <c:pt idx="112">
                  <c:v>251.2</c:v>
                </c:pt>
                <c:pt idx="113">
                  <c:v>257.60000000000002</c:v>
                </c:pt>
                <c:pt idx="114">
                  <c:v>255.4</c:v>
                </c:pt>
                <c:pt idx="115">
                  <c:v>253.4</c:v>
                </c:pt>
                <c:pt idx="116">
                  <c:v>248.9</c:v>
                </c:pt>
                <c:pt idx="117">
                  <c:v>245.9</c:v>
                </c:pt>
                <c:pt idx="118">
                  <c:v>245.9</c:v>
                </c:pt>
                <c:pt idx="119">
                  <c:v>247.2</c:v>
                </c:pt>
                <c:pt idx="120">
                  <c:v>247.6</c:v>
                </c:pt>
                <c:pt idx="121">
                  <c:v>242.2</c:v>
                </c:pt>
                <c:pt idx="122">
                  <c:v>244.5</c:v>
                </c:pt>
                <c:pt idx="123">
                  <c:v>243.5</c:v>
                </c:pt>
                <c:pt idx="124">
                  <c:v>235.9</c:v>
                </c:pt>
                <c:pt idx="125">
                  <c:v>238</c:v>
                </c:pt>
                <c:pt idx="126">
                  <c:v>234.9</c:v>
                </c:pt>
                <c:pt idx="127">
                  <c:v>213.4</c:v>
                </c:pt>
                <c:pt idx="128">
                  <c:v>215.2</c:v>
                </c:pt>
                <c:pt idx="129">
                  <c:v>233.3</c:v>
                </c:pt>
                <c:pt idx="130">
                  <c:v>233.6</c:v>
                </c:pt>
                <c:pt idx="131">
                  <c:v>218.3</c:v>
                </c:pt>
                <c:pt idx="132">
                  <c:v>226.2</c:v>
                </c:pt>
                <c:pt idx="133">
                  <c:v>222.2</c:v>
                </c:pt>
                <c:pt idx="134">
                  <c:v>237.9</c:v>
                </c:pt>
                <c:pt idx="135">
                  <c:v>238.7</c:v>
                </c:pt>
                <c:pt idx="136">
                  <c:v>235.4</c:v>
                </c:pt>
                <c:pt idx="137">
                  <c:v>232.9</c:v>
                </c:pt>
                <c:pt idx="138">
                  <c:v>233.4</c:v>
                </c:pt>
                <c:pt idx="139">
                  <c:v>224.3</c:v>
                </c:pt>
                <c:pt idx="140">
                  <c:v>232</c:v>
                </c:pt>
                <c:pt idx="141">
                  <c:v>217.2</c:v>
                </c:pt>
                <c:pt idx="142">
                  <c:v>199.1</c:v>
                </c:pt>
                <c:pt idx="143">
                  <c:v>219.4</c:v>
                </c:pt>
                <c:pt idx="144">
                  <c:v>215.4</c:v>
                </c:pt>
                <c:pt idx="145">
                  <c:v>127.2</c:v>
                </c:pt>
                <c:pt idx="146">
                  <c:v>217.2</c:v>
                </c:pt>
                <c:pt idx="147">
                  <c:v>218.5</c:v>
                </c:pt>
                <c:pt idx="148">
                  <c:v>220.1</c:v>
                </c:pt>
                <c:pt idx="149">
                  <c:v>218.8</c:v>
                </c:pt>
                <c:pt idx="150">
                  <c:v>222.1</c:v>
                </c:pt>
                <c:pt idx="151">
                  <c:v>222.7</c:v>
                </c:pt>
                <c:pt idx="152">
                  <c:v>221.8</c:v>
                </c:pt>
                <c:pt idx="153">
                  <c:v>215.1</c:v>
                </c:pt>
                <c:pt idx="154">
                  <c:v>213.1</c:v>
                </c:pt>
                <c:pt idx="155">
                  <c:v>214.4</c:v>
                </c:pt>
                <c:pt idx="156">
                  <c:v>212.6</c:v>
                </c:pt>
                <c:pt idx="157">
                  <c:v>204.6</c:v>
                </c:pt>
                <c:pt idx="158">
                  <c:v>209.7</c:v>
                </c:pt>
                <c:pt idx="159">
                  <c:v>213.3</c:v>
                </c:pt>
                <c:pt idx="160">
                  <c:v>207.9</c:v>
                </c:pt>
                <c:pt idx="161">
                  <c:v>207.9</c:v>
                </c:pt>
                <c:pt idx="162">
                  <c:v>208.2</c:v>
                </c:pt>
                <c:pt idx="163">
                  <c:v>211.3</c:v>
                </c:pt>
                <c:pt idx="164">
                  <c:v>210.1</c:v>
                </c:pt>
                <c:pt idx="165">
                  <c:v>207.8</c:v>
                </c:pt>
                <c:pt idx="166">
                  <c:v>208.9</c:v>
                </c:pt>
                <c:pt idx="167">
                  <c:v>205.4</c:v>
                </c:pt>
                <c:pt idx="168">
                  <c:v>204.6</c:v>
                </c:pt>
                <c:pt idx="169">
                  <c:v>201.6</c:v>
                </c:pt>
                <c:pt idx="170">
                  <c:v>203.5</c:v>
                </c:pt>
                <c:pt idx="171">
                  <c:v>203.7</c:v>
                </c:pt>
                <c:pt idx="172">
                  <c:v>198.7</c:v>
                </c:pt>
                <c:pt idx="173">
                  <c:v>198.9</c:v>
                </c:pt>
                <c:pt idx="174">
                  <c:v>200.2</c:v>
                </c:pt>
                <c:pt idx="175">
                  <c:v>197.1</c:v>
                </c:pt>
                <c:pt idx="176">
                  <c:v>196.1</c:v>
                </c:pt>
                <c:pt idx="177">
                  <c:v>194.7</c:v>
                </c:pt>
                <c:pt idx="178">
                  <c:v>195.3</c:v>
                </c:pt>
                <c:pt idx="179">
                  <c:v>195.2</c:v>
                </c:pt>
                <c:pt idx="180">
                  <c:v>195</c:v>
                </c:pt>
                <c:pt idx="181">
                  <c:v>193.5</c:v>
                </c:pt>
                <c:pt idx="182">
                  <c:v>192.1</c:v>
                </c:pt>
                <c:pt idx="183">
                  <c:v>192.9</c:v>
                </c:pt>
                <c:pt idx="184">
                  <c:v>190.2</c:v>
                </c:pt>
                <c:pt idx="185">
                  <c:v>189.9</c:v>
                </c:pt>
                <c:pt idx="186">
                  <c:v>187.6</c:v>
                </c:pt>
                <c:pt idx="187">
                  <c:v>187.5</c:v>
                </c:pt>
                <c:pt idx="188">
                  <c:v>186.9</c:v>
                </c:pt>
                <c:pt idx="189">
                  <c:v>183.2</c:v>
                </c:pt>
                <c:pt idx="190">
                  <c:v>183.9</c:v>
                </c:pt>
                <c:pt idx="191">
                  <c:v>181.1</c:v>
                </c:pt>
                <c:pt idx="192">
                  <c:v>180.4</c:v>
                </c:pt>
                <c:pt idx="193">
                  <c:v>179.2</c:v>
                </c:pt>
                <c:pt idx="194">
                  <c:v>180.2</c:v>
                </c:pt>
                <c:pt idx="195">
                  <c:v>174.9</c:v>
                </c:pt>
                <c:pt idx="196">
                  <c:v>176.3</c:v>
                </c:pt>
                <c:pt idx="197">
                  <c:v>174.8</c:v>
                </c:pt>
                <c:pt idx="198">
                  <c:v>176.4</c:v>
                </c:pt>
                <c:pt idx="199">
                  <c:v>174.9</c:v>
                </c:pt>
                <c:pt idx="200">
                  <c:v>172.9</c:v>
                </c:pt>
                <c:pt idx="201">
                  <c:v>174</c:v>
                </c:pt>
                <c:pt idx="202">
                  <c:v>166.2</c:v>
                </c:pt>
                <c:pt idx="203">
                  <c:v>158.9</c:v>
                </c:pt>
                <c:pt idx="204">
                  <c:v>172.5</c:v>
                </c:pt>
                <c:pt idx="205">
                  <c:v>172.5</c:v>
                </c:pt>
                <c:pt idx="206">
                  <c:v>172.3</c:v>
                </c:pt>
                <c:pt idx="207">
                  <c:v>170.8</c:v>
                </c:pt>
                <c:pt idx="208">
                  <c:v>171.4</c:v>
                </c:pt>
                <c:pt idx="209">
                  <c:v>168.1</c:v>
                </c:pt>
                <c:pt idx="210">
                  <c:v>169</c:v>
                </c:pt>
                <c:pt idx="211">
                  <c:v>168.9</c:v>
                </c:pt>
                <c:pt idx="212">
                  <c:v>166.5</c:v>
                </c:pt>
                <c:pt idx="213">
                  <c:v>167.6</c:v>
                </c:pt>
                <c:pt idx="214">
                  <c:v>166.9</c:v>
                </c:pt>
                <c:pt idx="215">
                  <c:v>166.8</c:v>
                </c:pt>
                <c:pt idx="216">
                  <c:v>159.1</c:v>
                </c:pt>
                <c:pt idx="217">
                  <c:v>154.5</c:v>
                </c:pt>
                <c:pt idx="218">
                  <c:v>156.69999999999999</c:v>
                </c:pt>
                <c:pt idx="219">
                  <c:v>162.80000000000001</c:v>
                </c:pt>
                <c:pt idx="220">
                  <c:v>160.30000000000001</c:v>
                </c:pt>
                <c:pt idx="221">
                  <c:v>160.5</c:v>
                </c:pt>
                <c:pt idx="222">
                  <c:v>158.6</c:v>
                </c:pt>
                <c:pt idx="223">
                  <c:v>157.30000000000001</c:v>
                </c:pt>
                <c:pt idx="224">
                  <c:v>158.4</c:v>
                </c:pt>
                <c:pt idx="225">
                  <c:v>159.4</c:v>
                </c:pt>
                <c:pt idx="226">
                  <c:v>158.80000000000001</c:v>
                </c:pt>
                <c:pt idx="227">
                  <c:v>157.30000000000001</c:v>
                </c:pt>
                <c:pt idx="228">
                  <c:v>156.19999999999999</c:v>
                </c:pt>
                <c:pt idx="229">
                  <c:v>151.30000000000001</c:v>
                </c:pt>
                <c:pt idx="230">
                  <c:v>156.4</c:v>
                </c:pt>
                <c:pt idx="231">
                  <c:v>154.5</c:v>
                </c:pt>
                <c:pt idx="232">
                  <c:v>154.19999999999999</c:v>
                </c:pt>
                <c:pt idx="233">
                  <c:v>155.1</c:v>
                </c:pt>
                <c:pt idx="234">
                  <c:v>154.80000000000001</c:v>
                </c:pt>
                <c:pt idx="235">
                  <c:v>153.9</c:v>
                </c:pt>
                <c:pt idx="236">
                  <c:v>154.6</c:v>
                </c:pt>
                <c:pt idx="237">
                  <c:v>154.19999999999999</c:v>
                </c:pt>
                <c:pt idx="238">
                  <c:v>153.6</c:v>
                </c:pt>
                <c:pt idx="239">
                  <c:v>151.9</c:v>
                </c:pt>
                <c:pt idx="240">
                  <c:v>150.80000000000001</c:v>
                </c:pt>
                <c:pt idx="241">
                  <c:v>153.69999999999999</c:v>
                </c:pt>
                <c:pt idx="242">
                  <c:v>147.69999999999999</c:v>
                </c:pt>
                <c:pt idx="243">
                  <c:v>148.9</c:v>
                </c:pt>
                <c:pt idx="244">
                  <c:v>151</c:v>
                </c:pt>
                <c:pt idx="245">
                  <c:v>150.19999999999999</c:v>
                </c:pt>
                <c:pt idx="246">
                  <c:v>150.19999999999999</c:v>
                </c:pt>
                <c:pt idx="247">
                  <c:v>148.80000000000001</c:v>
                </c:pt>
                <c:pt idx="248">
                  <c:v>149.4</c:v>
                </c:pt>
                <c:pt idx="249">
                  <c:v>149.9</c:v>
                </c:pt>
                <c:pt idx="250">
                  <c:v>143</c:v>
                </c:pt>
                <c:pt idx="251">
                  <c:v>146</c:v>
                </c:pt>
                <c:pt idx="252">
                  <c:v>144.69999999999999</c:v>
                </c:pt>
                <c:pt idx="253">
                  <c:v>143.1</c:v>
                </c:pt>
                <c:pt idx="254">
                  <c:v>145.69999999999999</c:v>
                </c:pt>
                <c:pt idx="255">
                  <c:v>145.30000000000001</c:v>
                </c:pt>
                <c:pt idx="256">
                  <c:v>144.1</c:v>
                </c:pt>
                <c:pt idx="257">
                  <c:v>144.69999999999999</c:v>
                </c:pt>
                <c:pt idx="258">
                  <c:v>145.1</c:v>
                </c:pt>
                <c:pt idx="259">
                  <c:v>144.5</c:v>
                </c:pt>
                <c:pt idx="260">
                  <c:v>143.4</c:v>
                </c:pt>
                <c:pt idx="261">
                  <c:v>139.9</c:v>
                </c:pt>
                <c:pt idx="262">
                  <c:v>137.9</c:v>
                </c:pt>
                <c:pt idx="263">
                  <c:v>141.5</c:v>
                </c:pt>
                <c:pt idx="264">
                  <c:v>140.4</c:v>
                </c:pt>
                <c:pt idx="265">
                  <c:v>141.80000000000001</c:v>
                </c:pt>
                <c:pt idx="266">
                  <c:v>140.80000000000001</c:v>
                </c:pt>
                <c:pt idx="267">
                  <c:v>139.80000000000001</c:v>
                </c:pt>
                <c:pt idx="268">
                  <c:v>140.30000000000001</c:v>
                </c:pt>
                <c:pt idx="269">
                  <c:v>140.30000000000001</c:v>
                </c:pt>
                <c:pt idx="270">
                  <c:v>139.80000000000001</c:v>
                </c:pt>
                <c:pt idx="271">
                  <c:v>138.9</c:v>
                </c:pt>
                <c:pt idx="272">
                  <c:v>138.1</c:v>
                </c:pt>
                <c:pt idx="273">
                  <c:v>139.69999999999999</c:v>
                </c:pt>
                <c:pt idx="274">
                  <c:v>138.5</c:v>
                </c:pt>
                <c:pt idx="275">
                  <c:v>136.5</c:v>
                </c:pt>
                <c:pt idx="276">
                  <c:v>136.69999999999999</c:v>
                </c:pt>
                <c:pt idx="277">
                  <c:v>134.4</c:v>
                </c:pt>
                <c:pt idx="278">
                  <c:v>135.69999999999999</c:v>
                </c:pt>
                <c:pt idx="279">
                  <c:v>135.6</c:v>
                </c:pt>
                <c:pt idx="280">
                  <c:v>135.4</c:v>
                </c:pt>
                <c:pt idx="281">
                  <c:v>135.80000000000001</c:v>
                </c:pt>
                <c:pt idx="282">
                  <c:v>135.5</c:v>
                </c:pt>
                <c:pt idx="283">
                  <c:v>134.6</c:v>
                </c:pt>
                <c:pt idx="284">
                  <c:v>135</c:v>
                </c:pt>
                <c:pt idx="285">
                  <c:v>134.6</c:v>
                </c:pt>
                <c:pt idx="286">
                  <c:v>131.30000000000001</c:v>
                </c:pt>
                <c:pt idx="287">
                  <c:v>132.80000000000001</c:v>
                </c:pt>
                <c:pt idx="288">
                  <c:v>132.9</c:v>
                </c:pt>
                <c:pt idx="289">
                  <c:v>129.80000000000001</c:v>
                </c:pt>
                <c:pt idx="290">
                  <c:v>130.80000000000001</c:v>
                </c:pt>
                <c:pt idx="291">
                  <c:v>130.80000000000001</c:v>
                </c:pt>
                <c:pt idx="292">
                  <c:v>132.1</c:v>
                </c:pt>
                <c:pt idx="293">
                  <c:v>128</c:v>
                </c:pt>
                <c:pt idx="294">
                  <c:v>129.6</c:v>
                </c:pt>
                <c:pt idx="295">
                  <c:v>130.5</c:v>
                </c:pt>
                <c:pt idx="296">
                  <c:v>130.1</c:v>
                </c:pt>
                <c:pt idx="297">
                  <c:v>129.5</c:v>
                </c:pt>
                <c:pt idx="298">
                  <c:v>128.1</c:v>
                </c:pt>
                <c:pt idx="299">
                  <c:v>129.19999999999999</c:v>
                </c:pt>
                <c:pt idx="300">
                  <c:v>129.30000000000001</c:v>
                </c:pt>
                <c:pt idx="301">
                  <c:v>126.7</c:v>
                </c:pt>
                <c:pt idx="302">
                  <c:v>126.9</c:v>
                </c:pt>
                <c:pt idx="303">
                  <c:v>126.5</c:v>
                </c:pt>
                <c:pt idx="304">
                  <c:v>127.9</c:v>
                </c:pt>
                <c:pt idx="305">
                  <c:v>126.4</c:v>
                </c:pt>
                <c:pt idx="306">
                  <c:v>124.7</c:v>
                </c:pt>
                <c:pt idx="307">
                  <c:v>125.3</c:v>
                </c:pt>
                <c:pt idx="308">
                  <c:v>125.5</c:v>
                </c:pt>
                <c:pt idx="309">
                  <c:v>124.7</c:v>
                </c:pt>
                <c:pt idx="310">
                  <c:v>123.9</c:v>
                </c:pt>
                <c:pt idx="311">
                  <c:v>124.4</c:v>
                </c:pt>
                <c:pt idx="312">
                  <c:v>124.6</c:v>
                </c:pt>
                <c:pt idx="313">
                  <c:v>122.6</c:v>
                </c:pt>
                <c:pt idx="314">
                  <c:v>122.6</c:v>
                </c:pt>
                <c:pt idx="315">
                  <c:v>121.7</c:v>
                </c:pt>
                <c:pt idx="316">
                  <c:v>121.9</c:v>
                </c:pt>
                <c:pt idx="317">
                  <c:v>121.3</c:v>
                </c:pt>
                <c:pt idx="318">
                  <c:v>122.8</c:v>
                </c:pt>
                <c:pt idx="319">
                  <c:v>124.2</c:v>
                </c:pt>
                <c:pt idx="320">
                  <c:v>123.2</c:v>
                </c:pt>
                <c:pt idx="321">
                  <c:v>117.3</c:v>
                </c:pt>
                <c:pt idx="322">
                  <c:v>119.1</c:v>
                </c:pt>
                <c:pt idx="323">
                  <c:v>121.3</c:v>
                </c:pt>
                <c:pt idx="324">
                  <c:v>121.5</c:v>
                </c:pt>
                <c:pt idx="325">
                  <c:v>122.2</c:v>
                </c:pt>
                <c:pt idx="326">
                  <c:v>121.1</c:v>
                </c:pt>
                <c:pt idx="327">
                  <c:v>118.5</c:v>
                </c:pt>
                <c:pt idx="328">
                  <c:v>119.5</c:v>
                </c:pt>
                <c:pt idx="329">
                  <c:v>120</c:v>
                </c:pt>
                <c:pt idx="330">
                  <c:v>116.4</c:v>
                </c:pt>
                <c:pt idx="331">
                  <c:v>119.3</c:v>
                </c:pt>
                <c:pt idx="332">
                  <c:v>117</c:v>
                </c:pt>
                <c:pt idx="333">
                  <c:v>117.6</c:v>
                </c:pt>
                <c:pt idx="334">
                  <c:v>116.9</c:v>
                </c:pt>
                <c:pt idx="335">
                  <c:v>116.3</c:v>
                </c:pt>
                <c:pt idx="336">
                  <c:v>117.3</c:v>
                </c:pt>
                <c:pt idx="337">
                  <c:v>115.8</c:v>
                </c:pt>
                <c:pt idx="338">
                  <c:v>116.5</c:v>
                </c:pt>
                <c:pt idx="339">
                  <c:v>116.7</c:v>
                </c:pt>
                <c:pt idx="340">
                  <c:v>116.9</c:v>
                </c:pt>
                <c:pt idx="341">
                  <c:v>114.5</c:v>
                </c:pt>
                <c:pt idx="342">
                  <c:v>113.8</c:v>
                </c:pt>
                <c:pt idx="343">
                  <c:v>115.1</c:v>
                </c:pt>
                <c:pt idx="344">
                  <c:v>115.3</c:v>
                </c:pt>
                <c:pt idx="345">
                  <c:v>113.1</c:v>
                </c:pt>
                <c:pt idx="346">
                  <c:v>114.3</c:v>
                </c:pt>
                <c:pt idx="347">
                  <c:v>114.2</c:v>
                </c:pt>
                <c:pt idx="348">
                  <c:v>112.2</c:v>
                </c:pt>
                <c:pt idx="349">
                  <c:v>114.2</c:v>
                </c:pt>
                <c:pt idx="350">
                  <c:v>112.4</c:v>
                </c:pt>
                <c:pt idx="351">
                  <c:v>111.3</c:v>
                </c:pt>
                <c:pt idx="352">
                  <c:v>110.4</c:v>
                </c:pt>
                <c:pt idx="353">
                  <c:v>113.3</c:v>
                </c:pt>
                <c:pt idx="354">
                  <c:v>112.3</c:v>
                </c:pt>
                <c:pt idx="355">
                  <c:v>113.2</c:v>
                </c:pt>
                <c:pt idx="356">
                  <c:v>111.7</c:v>
                </c:pt>
                <c:pt idx="357">
                  <c:v>111.9</c:v>
                </c:pt>
                <c:pt idx="358">
                  <c:v>111.6</c:v>
                </c:pt>
                <c:pt idx="359">
                  <c:v>112.7</c:v>
                </c:pt>
                <c:pt idx="360">
                  <c:v>111</c:v>
                </c:pt>
                <c:pt idx="361">
                  <c:v>109.4</c:v>
                </c:pt>
                <c:pt idx="362">
                  <c:v>110.6</c:v>
                </c:pt>
                <c:pt idx="363">
                  <c:v>110.9</c:v>
                </c:pt>
                <c:pt idx="364">
                  <c:v>105.6</c:v>
                </c:pt>
                <c:pt idx="365">
                  <c:v>109.4</c:v>
                </c:pt>
                <c:pt idx="366">
                  <c:v>109.8</c:v>
                </c:pt>
                <c:pt idx="367">
                  <c:v>110.4</c:v>
                </c:pt>
                <c:pt idx="368">
                  <c:v>110.4</c:v>
                </c:pt>
                <c:pt idx="369">
                  <c:v>107.4</c:v>
                </c:pt>
                <c:pt idx="370">
                  <c:v>102.1</c:v>
                </c:pt>
                <c:pt idx="371">
                  <c:v>108.3</c:v>
                </c:pt>
                <c:pt idx="372">
                  <c:v>107.2</c:v>
                </c:pt>
                <c:pt idx="373">
                  <c:v>106.5</c:v>
                </c:pt>
                <c:pt idx="374">
                  <c:v>105.8</c:v>
                </c:pt>
                <c:pt idx="375">
                  <c:v>106.1</c:v>
                </c:pt>
                <c:pt idx="376">
                  <c:v>106.4</c:v>
                </c:pt>
                <c:pt idx="377">
                  <c:v>106.3</c:v>
                </c:pt>
                <c:pt idx="378">
                  <c:v>105.4</c:v>
                </c:pt>
                <c:pt idx="379">
                  <c:v>106.6</c:v>
                </c:pt>
                <c:pt idx="380">
                  <c:v>105.9</c:v>
                </c:pt>
                <c:pt idx="381">
                  <c:v>104.3</c:v>
                </c:pt>
                <c:pt idx="382">
                  <c:v>103.6</c:v>
                </c:pt>
                <c:pt idx="383">
                  <c:v>104.4</c:v>
                </c:pt>
                <c:pt idx="384">
                  <c:v>104.7</c:v>
                </c:pt>
                <c:pt idx="385">
                  <c:v>104.1</c:v>
                </c:pt>
                <c:pt idx="386">
                  <c:v>100.2</c:v>
                </c:pt>
                <c:pt idx="387">
                  <c:v>101.2</c:v>
                </c:pt>
                <c:pt idx="388">
                  <c:v>103.5</c:v>
                </c:pt>
                <c:pt idx="389">
                  <c:v>103.3</c:v>
                </c:pt>
                <c:pt idx="390">
                  <c:v>103.5</c:v>
                </c:pt>
                <c:pt idx="391">
                  <c:v>103.3</c:v>
                </c:pt>
                <c:pt idx="392">
                  <c:v>103.5</c:v>
                </c:pt>
                <c:pt idx="393">
                  <c:v>100.3</c:v>
                </c:pt>
                <c:pt idx="394">
                  <c:v>101.4</c:v>
                </c:pt>
                <c:pt idx="395">
                  <c:v>102.5</c:v>
                </c:pt>
                <c:pt idx="396">
                  <c:v>102.2</c:v>
                </c:pt>
                <c:pt idx="397">
                  <c:v>101.2</c:v>
                </c:pt>
                <c:pt idx="398">
                  <c:v>101.4</c:v>
                </c:pt>
                <c:pt idx="399">
                  <c:v>101.4</c:v>
                </c:pt>
                <c:pt idx="400">
                  <c:v>101.2</c:v>
                </c:pt>
                <c:pt idx="401">
                  <c:v>100.3</c:v>
                </c:pt>
                <c:pt idx="402">
                  <c:v>99.6</c:v>
                </c:pt>
                <c:pt idx="403">
                  <c:v>100.4</c:v>
                </c:pt>
                <c:pt idx="404">
                  <c:v>99.7</c:v>
                </c:pt>
                <c:pt idx="405">
                  <c:v>99.5</c:v>
                </c:pt>
                <c:pt idx="406">
                  <c:v>99.8</c:v>
                </c:pt>
                <c:pt idx="407">
                  <c:v>98.3</c:v>
                </c:pt>
                <c:pt idx="408">
                  <c:v>99.2</c:v>
                </c:pt>
                <c:pt idx="409">
                  <c:v>99.2</c:v>
                </c:pt>
                <c:pt idx="410">
                  <c:v>98.3</c:v>
                </c:pt>
                <c:pt idx="411">
                  <c:v>98.8</c:v>
                </c:pt>
                <c:pt idx="412">
                  <c:v>98.8</c:v>
                </c:pt>
                <c:pt idx="413">
                  <c:v>98.1</c:v>
                </c:pt>
                <c:pt idx="414">
                  <c:v>98.5</c:v>
                </c:pt>
                <c:pt idx="415">
                  <c:v>98</c:v>
                </c:pt>
                <c:pt idx="416">
                  <c:v>97.6</c:v>
                </c:pt>
                <c:pt idx="417">
                  <c:v>97.1</c:v>
                </c:pt>
                <c:pt idx="418">
                  <c:v>95.4</c:v>
                </c:pt>
                <c:pt idx="419">
                  <c:v>97.3</c:v>
                </c:pt>
                <c:pt idx="420">
                  <c:v>97</c:v>
                </c:pt>
                <c:pt idx="421">
                  <c:v>96.4</c:v>
                </c:pt>
                <c:pt idx="422">
                  <c:v>95.2</c:v>
                </c:pt>
                <c:pt idx="423">
                  <c:v>97.2</c:v>
                </c:pt>
                <c:pt idx="424">
                  <c:v>95.3</c:v>
                </c:pt>
                <c:pt idx="425">
                  <c:v>96.6</c:v>
                </c:pt>
                <c:pt idx="426">
                  <c:v>96.2</c:v>
                </c:pt>
                <c:pt idx="427">
                  <c:v>96</c:v>
                </c:pt>
                <c:pt idx="428">
                  <c:v>94.9</c:v>
                </c:pt>
                <c:pt idx="429">
                  <c:v>95.1</c:v>
                </c:pt>
                <c:pt idx="430">
                  <c:v>95.3</c:v>
                </c:pt>
                <c:pt idx="431">
                  <c:v>95.2</c:v>
                </c:pt>
                <c:pt idx="432">
                  <c:v>94.6</c:v>
                </c:pt>
                <c:pt idx="433">
                  <c:v>89.4</c:v>
                </c:pt>
                <c:pt idx="434">
                  <c:v>93.6</c:v>
                </c:pt>
                <c:pt idx="435">
                  <c:v>94.4</c:v>
                </c:pt>
                <c:pt idx="436">
                  <c:v>94.3</c:v>
                </c:pt>
                <c:pt idx="437">
                  <c:v>93.4</c:v>
                </c:pt>
                <c:pt idx="438">
                  <c:v>93.4</c:v>
                </c:pt>
                <c:pt idx="439">
                  <c:v>93.2</c:v>
                </c:pt>
                <c:pt idx="440">
                  <c:v>93.3</c:v>
                </c:pt>
                <c:pt idx="441">
                  <c:v>91.4</c:v>
                </c:pt>
                <c:pt idx="442">
                  <c:v>90</c:v>
                </c:pt>
                <c:pt idx="443">
                  <c:v>92.4</c:v>
                </c:pt>
                <c:pt idx="444">
                  <c:v>90.3</c:v>
                </c:pt>
                <c:pt idx="445">
                  <c:v>91.8</c:v>
                </c:pt>
                <c:pt idx="446">
                  <c:v>90.2</c:v>
                </c:pt>
                <c:pt idx="447">
                  <c:v>91.8</c:v>
                </c:pt>
                <c:pt idx="448">
                  <c:v>92.5</c:v>
                </c:pt>
                <c:pt idx="449">
                  <c:v>92.3</c:v>
                </c:pt>
                <c:pt idx="450">
                  <c:v>91.8</c:v>
                </c:pt>
                <c:pt idx="451">
                  <c:v>91.9</c:v>
                </c:pt>
                <c:pt idx="452">
                  <c:v>91.5</c:v>
                </c:pt>
                <c:pt idx="453">
                  <c:v>90.3</c:v>
                </c:pt>
                <c:pt idx="454">
                  <c:v>92</c:v>
                </c:pt>
                <c:pt idx="455">
                  <c:v>91.5</c:v>
                </c:pt>
                <c:pt idx="456">
                  <c:v>91.6</c:v>
                </c:pt>
                <c:pt idx="457">
                  <c:v>90.7</c:v>
                </c:pt>
                <c:pt idx="458">
                  <c:v>90.2</c:v>
                </c:pt>
                <c:pt idx="459">
                  <c:v>79.900000000000006</c:v>
                </c:pt>
                <c:pt idx="460">
                  <c:v>77.2</c:v>
                </c:pt>
                <c:pt idx="461">
                  <c:v>80.3</c:v>
                </c:pt>
                <c:pt idx="462">
                  <c:v>82.7</c:v>
                </c:pt>
                <c:pt idx="463">
                  <c:v>82.8</c:v>
                </c:pt>
                <c:pt idx="464">
                  <c:v>84.9</c:v>
                </c:pt>
                <c:pt idx="465">
                  <c:v>84.2</c:v>
                </c:pt>
                <c:pt idx="466">
                  <c:v>84.5</c:v>
                </c:pt>
                <c:pt idx="467">
                  <c:v>80.3</c:v>
                </c:pt>
                <c:pt idx="468">
                  <c:v>83</c:v>
                </c:pt>
                <c:pt idx="469">
                  <c:v>80.5</c:v>
                </c:pt>
                <c:pt idx="470">
                  <c:v>82.5</c:v>
                </c:pt>
                <c:pt idx="471">
                  <c:v>84.7</c:v>
                </c:pt>
                <c:pt idx="472">
                  <c:v>84.8</c:v>
                </c:pt>
                <c:pt idx="473">
                  <c:v>85.2</c:v>
                </c:pt>
                <c:pt idx="474">
                  <c:v>84.9</c:v>
                </c:pt>
                <c:pt idx="475">
                  <c:v>83.1</c:v>
                </c:pt>
                <c:pt idx="476">
                  <c:v>82.3</c:v>
                </c:pt>
                <c:pt idx="477">
                  <c:v>75.900000000000006</c:v>
                </c:pt>
                <c:pt idx="478">
                  <c:v>80.7</c:v>
                </c:pt>
                <c:pt idx="479">
                  <c:v>82.7</c:v>
                </c:pt>
                <c:pt idx="480">
                  <c:v>80.3</c:v>
                </c:pt>
                <c:pt idx="481">
                  <c:v>81.599999999999994</c:v>
                </c:pt>
                <c:pt idx="482">
                  <c:v>80.7</c:v>
                </c:pt>
                <c:pt idx="483">
                  <c:v>80.900000000000006</c:v>
                </c:pt>
                <c:pt idx="484">
                  <c:v>78.900000000000006</c:v>
                </c:pt>
                <c:pt idx="485">
                  <c:v>81.7</c:v>
                </c:pt>
                <c:pt idx="486">
                  <c:v>81.3</c:v>
                </c:pt>
                <c:pt idx="487">
                  <c:v>81.3</c:v>
                </c:pt>
                <c:pt idx="488">
                  <c:v>81.400000000000006</c:v>
                </c:pt>
                <c:pt idx="489">
                  <c:v>82.3</c:v>
                </c:pt>
                <c:pt idx="490">
                  <c:v>79.3</c:v>
                </c:pt>
                <c:pt idx="491">
                  <c:v>78.099999999999994</c:v>
                </c:pt>
                <c:pt idx="492">
                  <c:v>81.099999999999994</c:v>
                </c:pt>
                <c:pt idx="493">
                  <c:v>80.599999999999994</c:v>
                </c:pt>
                <c:pt idx="494">
                  <c:v>81.099999999999994</c:v>
                </c:pt>
                <c:pt idx="495">
                  <c:v>79</c:v>
                </c:pt>
                <c:pt idx="496">
                  <c:v>79.099999999999994</c:v>
                </c:pt>
                <c:pt idx="497">
                  <c:v>74.099999999999994</c:v>
                </c:pt>
                <c:pt idx="498">
                  <c:v>75.7</c:v>
                </c:pt>
                <c:pt idx="499">
                  <c:v>76.400000000000006</c:v>
                </c:pt>
              </c:numCache>
            </c:numRef>
          </c:val>
          <c:smooth val="0"/>
          <c:extLst>
            <c:ext xmlns:c16="http://schemas.microsoft.com/office/drawing/2014/chart" uri="{C3380CC4-5D6E-409C-BE32-E72D297353CC}">
              <c16:uniqueId val="{00000000-62F7-48E7-AD6C-0B159B0D1151}"/>
            </c:ext>
          </c:extLst>
        </c:ser>
        <c:dLbls>
          <c:showLegendKey val="0"/>
          <c:showVal val="0"/>
          <c:showCatName val="0"/>
          <c:showSerName val="0"/>
          <c:showPercent val="0"/>
          <c:showBubbleSize val="0"/>
        </c:dLbls>
        <c:smooth val="0"/>
        <c:axId val="192821408"/>
        <c:axId val="183516368"/>
      </c:lineChart>
      <c:catAx>
        <c:axId val="19282140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Objektu skais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516368"/>
        <c:crosses val="autoZero"/>
        <c:auto val="1"/>
        <c:lblAlgn val="ctr"/>
        <c:lblOffset val="100"/>
        <c:noMultiLvlLbl val="0"/>
      </c:catAx>
      <c:valAx>
        <c:axId val="1835163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 </a:t>
                </a:r>
                <a:r>
                  <a:rPr lang="lv-LV"/>
                  <a:t>FPS</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28214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lv-LV"/>
              <a:t>CPU</a:t>
            </a:r>
            <a:r>
              <a:rPr lang="lv-LV" baseline="0"/>
              <a:t> un GPU izmantošana</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1"/>
          <c:order val="1"/>
          <c:tx>
            <c:v>GPU</c:v>
          </c:tx>
          <c:spPr>
            <a:ln w="28575" cap="rnd">
              <a:solidFill>
                <a:schemeClr val="accent2"/>
              </a:solidFill>
              <a:round/>
            </a:ln>
            <a:effectLst/>
          </c:spPr>
          <c:marker>
            <c:symbol val="none"/>
          </c:marker>
          <c:val>
            <c:numRef>
              <c:f>'Go0001'!$D$16:$D$515</c:f>
              <c:numCache>
                <c:formatCode>General</c:formatCode>
                <c:ptCount val="500"/>
                <c:pt idx="0">
                  <c:v>0</c:v>
                </c:pt>
                <c:pt idx="1">
                  <c:v>26</c:v>
                </c:pt>
                <c:pt idx="2">
                  <c:v>27</c:v>
                </c:pt>
                <c:pt idx="3">
                  <c:v>36</c:v>
                </c:pt>
                <c:pt idx="4">
                  <c:v>36</c:v>
                </c:pt>
                <c:pt idx="5">
                  <c:v>37</c:v>
                </c:pt>
                <c:pt idx="6">
                  <c:v>37</c:v>
                </c:pt>
                <c:pt idx="7">
                  <c:v>0</c:v>
                </c:pt>
                <c:pt idx="8">
                  <c:v>0</c:v>
                </c:pt>
                <c:pt idx="9">
                  <c:v>28</c:v>
                </c:pt>
                <c:pt idx="10">
                  <c:v>28</c:v>
                </c:pt>
                <c:pt idx="11">
                  <c:v>30</c:v>
                </c:pt>
                <c:pt idx="12">
                  <c:v>29</c:v>
                </c:pt>
                <c:pt idx="13">
                  <c:v>29</c:v>
                </c:pt>
                <c:pt idx="14">
                  <c:v>29</c:v>
                </c:pt>
                <c:pt idx="15">
                  <c:v>29</c:v>
                </c:pt>
                <c:pt idx="16">
                  <c:v>32</c:v>
                </c:pt>
                <c:pt idx="17">
                  <c:v>32</c:v>
                </c:pt>
                <c:pt idx="18">
                  <c:v>32</c:v>
                </c:pt>
                <c:pt idx="19">
                  <c:v>31</c:v>
                </c:pt>
                <c:pt idx="20">
                  <c:v>31</c:v>
                </c:pt>
                <c:pt idx="21">
                  <c:v>33</c:v>
                </c:pt>
                <c:pt idx="22">
                  <c:v>32</c:v>
                </c:pt>
                <c:pt idx="23">
                  <c:v>32</c:v>
                </c:pt>
                <c:pt idx="24">
                  <c:v>31</c:v>
                </c:pt>
                <c:pt idx="25">
                  <c:v>32</c:v>
                </c:pt>
                <c:pt idx="26">
                  <c:v>32</c:v>
                </c:pt>
                <c:pt idx="27">
                  <c:v>33</c:v>
                </c:pt>
                <c:pt idx="28">
                  <c:v>31</c:v>
                </c:pt>
                <c:pt idx="29">
                  <c:v>31</c:v>
                </c:pt>
                <c:pt idx="30">
                  <c:v>32</c:v>
                </c:pt>
                <c:pt idx="31">
                  <c:v>33</c:v>
                </c:pt>
                <c:pt idx="32">
                  <c:v>32</c:v>
                </c:pt>
                <c:pt idx="33">
                  <c:v>32</c:v>
                </c:pt>
                <c:pt idx="34">
                  <c:v>32</c:v>
                </c:pt>
                <c:pt idx="35">
                  <c:v>31</c:v>
                </c:pt>
                <c:pt idx="36">
                  <c:v>30</c:v>
                </c:pt>
                <c:pt idx="37">
                  <c:v>33</c:v>
                </c:pt>
                <c:pt idx="38">
                  <c:v>31</c:v>
                </c:pt>
                <c:pt idx="39">
                  <c:v>32</c:v>
                </c:pt>
                <c:pt idx="40">
                  <c:v>31</c:v>
                </c:pt>
                <c:pt idx="41">
                  <c:v>31</c:v>
                </c:pt>
                <c:pt idx="42">
                  <c:v>32</c:v>
                </c:pt>
                <c:pt idx="43">
                  <c:v>32</c:v>
                </c:pt>
                <c:pt idx="44">
                  <c:v>31</c:v>
                </c:pt>
                <c:pt idx="45">
                  <c:v>31</c:v>
                </c:pt>
                <c:pt idx="46">
                  <c:v>28</c:v>
                </c:pt>
                <c:pt idx="47">
                  <c:v>31</c:v>
                </c:pt>
                <c:pt idx="48">
                  <c:v>28</c:v>
                </c:pt>
                <c:pt idx="49">
                  <c:v>31</c:v>
                </c:pt>
                <c:pt idx="50">
                  <c:v>31</c:v>
                </c:pt>
                <c:pt idx="51">
                  <c:v>30</c:v>
                </c:pt>
                <c:pt idx="52">
                  <c:v>40</c:v>
                </c:pt>
                <c:pt idx="53">
                  <c:v>41</c:v>
                </c:pt>
                <c:pt idx="54">
                  <c:v>38</c:v>
                </c:pt>
                <c:pt idx="55">
                  <c:v>36</c:v>
                </c:pt>
                <c:pt idx="56">
                  <c:v>38</c:v>
                </c:pt>
                <c:pt idx="57">
                  <c:v>39</c:v>
                </c:pt>
                <c:pt idx="58">
                  <c:v>39</c:v>
                </c:pt>
                <c:pt idx="59">
                  <c:v>38</c:v>
                </c:pt>
                <c:pt idx="60">
                  <c:v>38</c:v>
                </c:pt>
                <c:pt idx="61">
                  <c:v>38</c:v>
                </c:pt>
                <c:pt idx="62">
                  <c:v>37</c:v>
                </c:pt>
                <c:pt idx="63">
                  <c:v>38</c:v>
                </c:pt>
                <c:pt idx="64">
                  <c:v>36</c:v>
                </c:pt>
                <c:pt idx="65">
                  <c:v>37</c:v>
                </c:pt>
                <c:pt idx="66">
                  <c:v>38</c:v>
                </c:pt>
                <c:pt idx="67">
                  <c:v>35</c:v>
                </c:pt>
                <c:pt idx="68">
                  <c:v>38</c:v>
                </c:pt>
                <c:pt idx="69">
                  <c:v>37</c:v>
                </c:pt>
                <c:pt idx="70">
                  <c:v>38</c:v>
                </c:pt>
                <c:pt idx="71">
                  <c:v>37</c:v>
                </c:pt>
                <c:pt idx="72">
                  <c:v>36</c:v>
                </c:pt>
                <c:pt idx="73">
                  <c:v>35</c:v>
                </c:pt>
                <c:pt idx="74">
                  <c:v>36</c:v>
                </c:pt>
                <c:pt idx="75">
                  <c:v>36</c:v>
                </c:pt>
                <c:pt idx="76">
                  <c:v>35</c:v>
                </c:pt>
                <c:pt idx="77">
                  <c:v>32</c:v>
                </c:pt>
                <c:pt idx="78">
                  <c:v>35</c:v>
                </c:pt>
                <c:pt idx="79">
                  <c:v>34</c:v>
                </c:pt>
                <c:pt idx="80">
                  <c:v>33</c:v>
                </c:pt>
                <c:pt idx="81">
                  <c:v>29</c:v>
                </c:pt>
                <c:pt idx="82">
                  <c:v>33</c:v>
                </c:pt>
                <c:pt idx="83">
                  <c:v>33</c:v>
                </c:pt>
                <c:pt idx="84">
                  <c:v>32</c:v>
                </c:pt>
                <c:pt idx="85">
                  <c:v>31</c:v>
                </c:pt>
                <c:pt idx="86">
                  <c:v>33</c:v>
                </c:pt>
                <c:pt idx="87">
                  <c:v>33</c:v>
                </c:pt>
                <c:pt idx="88">
                  <c:v>32</c:v>
                </c:pt>
                <c:pt idx="89">
                  <c:v>31</c:v>
                </c:pt>
                <c:pt idx="90">
                  <c:v>32</c:v>
                </c:pt>
                <c:pt idx="91">
                  <c:v>32</c:v>
                </c:pt>
                <c:pt idx="92">
                  <c:v>32</c:v>
                </c:pt>
                <c:pt idx="93">
                  <c:v>32</c:v>
                </c:pt>
                <c:pt idx="94">
                  <c:v>31</c:v>
                </c:pt>
                <c:pt idx="95">
                  <c:v>31</c:v>
                </c:pt>
                <c:pt idx="96">
                  <c:v>31</c:v>
                </c:pt>
                <c:pt idx="97">
                  <c:v>31</c:v>
                </c:pt>
                <c:pt idx="98">
                  <c:v>28</c:v>
                </c:pt>
                <c:pt idx="99">
                  <c:v>29</c:v>
                </c:pt>
                <c:pt idx="100">
                  <c:v>29</c:v>
                </c:pt>
                <c:pt idx="101">
                  <c:v>27</c:v>
                </c:pt>
                <c:pt idx="102">
                  <c:v>29</c:v>
                </c:pt>
                <c:pt idx="103">
                  <c:v>27</c:v>
                </c:pt>
                <c:pt idx="104">
                  <c:v>27</c:v>
                </c:pt>
                <c:pt idx="105">
                  <c:v>30</c:v>
                </c:pt>
                <c:pt idx="106">
                  <c:v>29</c:v>
                </c:pt>
                <c:pt idx="107">
                  <c:v>28</c:v>
                </c:pt>
                <c:pt idx="108">
                  <c:v>27</c:v>
                </c:pt>
                <c:pt idx="109">
                  <c:v>28</c:v>
                </c:pt>
                <c:pt idx="110">
                  <c:v>28</c:v>
                </c:pt>
                <c:pt idx="111">
                  <c:v>27</c:v>
                </c:pt>
                <c:pt idx="112">
                  <c:v>27</c:v>
                </c:pt>
                <c:pt idx="113">
                  <c:v>27</c:v>
                </c:pt>
                <c:pt idx="114">
                  <c:v>27</c:v>
                </c:pt>
                <c:pt idx="115">
                  <c:v>27</c:v>
                </c:pt>
                <c:pt idx="116">
                  <c:v>26</c:v>
                </c:pt>
                <c:pt idx="117">
                  <c:v>26</c:v>
                </c:pt>
                <c:pt idx="118">
                  <c:v>26</c:v>
                </c:pt>
                <c:pt idx="119">
                  <c:v>26</c:v>
                </c:pt>
                <c:pt idx="120">
                  <c:v>26</c:v>
                </c:pt>
                <c:pt idx="121">
                  <c:v>25</c:v>
                </c:pt>
                <c:pt idx="122">
                  <c:v>26</c:v>
                </c:pt>
                <c:pt idx="123">
                  <c:v>25</c:v>
                </c:pt>
                <c:pt idx="124">
                  <c:v>26</c:v>
                </c:pt>
                <c:pt idx="125">
                  <c:v>25</c:v>
                </c:pt>
                <c:pt idx="126">
                  <c:v>25</c:v>
                </c:pt>
                <c:pt idx="127">
                  <c:v>19</c:v>
                </c:pt>
                <c:pt idx="128">
                  <c:v>25</c:v>
                </c:pt>
                <c:pt idx="129">
                  <c:v>26</c:v>
                </c:pt>
                <c:pt idx="130">
                  <c:v>25</c:v>
                </c:pt>
                <c:pt idx="131">
                  <c:v>22</c:v>
                </c:pt>
                <c:pt idx="132">
                  <c:v>25</c:v>
                </c:pt>
                <c:pt idx="133">
                  <c:v>26</c:v>
                </c:pt>
                <c:pt idx="134">
                  <c:v>25</c:v>
                </c:pt>
                <c:pt idx="135">
                  <c:v>27</c:v>
                </c:pt>
                <c:pt idx="136">
                  <c:v>25</c:v>
                </c:pt>
                <c:pt idx="137">
                  <c:v>26</c:v>
                </c:pt>
                <c:pt idx="138">
                  <c:v>25</c:v>
                </c:pt>
                <c:pt idx="139">
                  <c:v>25</c:v>
                </c:pt>
                <c:pt idx="140">
                  <c:v>26</c:v>
                </c:pt>
                <c:pt idx="141">
                  <c:v>25</c:v>
                </c:pt>
                <c:pt idx="142">
                  <c:v>25</c:v>
                </c:pt>
                <c:pt idx="143">
                  <c:v>24</c:v>
                </c:pt>
                <c:pt idx="144">
                  <c:v>0</c:v>
                </c:pt>
                <c:pt idx="145">
                  <c:v>18</c:v>
                </c:pt>
                <c:pt idx="146">
                  <c:v>18</c:v>
                </c:pt>
                <c:pt idx="147">
                  <c:v>19</c:v>
                </c:pt>
                <c:pt idx="148">
                  <c:v>18</c:v>
                </c:pt>
                <c:pt idx="149">
                  <c:v>18</c:v>
                </c:pt>
                <c:pt idx="150">
                  <c:v>17</c:v>
                </c:pt>
                <c:pt idx="151">
                  <c:v>18</c:v>
                </c:pt>
                <c:pt idx="152">
                  <c:v>18</c:v>
                </c:pt>
                <c:pt idx="153">
                  <c:v>18</c:v>
                </c:pt>
                <c:pt idx="154">
                  <c:v>17</c:v>
                </c:pt>
                <c:pt idx="155">
                  <c:v>17</c:v>
                </c:pt>
                <c:pt idx="156">
                  <c:v>17</c:v>
                </c:pt>
                <c:pt idx="157">
                  <c:v>18</c:v>
                </c:pt>
                <c:pt idx="158">
                  <c:v>16</c:v>
                </c:pt>
                <c:pt idx="159">
                  <c:v>18</c:v>
                </c:pt>
                <c:pt idx="160">
                  <c:v>18</c:v>
                </c:pt>
                <c:pt idx="161">
                  <c:v>16</c:v>
                </c:pt>
                <c:pt idx="162">
                  <c:v>16</c:v>
                </c:pt>
                <c:pt idx="163">
                  <c:v>18</c:v>
                </c:pt>
                <c:pt idx="164">
                  <c:v>17</c:v>
                </c:pt>
                <c:pt idx="165">
                  <c:v>17</c:v>
                </c:pt>
                <c:pt idx="166">
                  <c:v>17</c:v>
                </c:pt>
                <c:pt idx="167">
                  <c:v>17</c:v>
                </c:pt>
                <c:pt idx="168">
                  <c:v>18</c:v>
                </c:pt>
                <c:pt idx="169">
                  <c:v>16</c:v>
                </c:pt>
                <c:pt idx="170">
                  <c:v>17</c:v>
                </c:pt>
                <c:pt idx="171">
                  <c:v>18</c:v>
                </c:pt>
                <c:pt idx="172">
                  <c:v>17</c:v>
                </c:pt>
                <c:pt idx="173">
                  <c:v>17</c:v>
                </c:pt>
                <c:pt idx="174">
                  <c:v>16</c:v>
                </c:pt>
                <c:pt idx="175">
                  <c:v>17</c:v>
                </c:pt>
                <c:pt idx="176">
                  <c:v>17</c:v>
                </c:pt>
                <c:pt idx="177">
                  <c:v>16</c:v>
                </c:pt>
                <c:pt idx="178">
                  <c:v>16</c:v>
                </c:pt>
                <c:pt idx="179">
                  <c:v>17</c:v>
                </c:pt>
                <c:pt idx="180">
                  <c:v>16</c:v>
                </c:pt>
                <c:pt idx="181">
                  <c:v>16</c:v>
                </c:pt>
                <c:pt idx="182">
                  <c:v>16</c:v>
                </c:pt>
                <c:pt idx="183">
                  <c:v>16</c:v>
                </c:pt>
                <c:pt idx="184">
                  <c:v>17</c:v>
                </c:pt>
                <c:pt idx="185">
                  <c:v>16</c:v>
                </c:pt>
                <c:pt idx="186">
                  <c:v>16</c:v>
                </c:pt>
                <c:pt idx="187">
                  <c:v>16</c:v>
                </c:pt>
                <c:pt idx="188">
                  <c:v>16</c:v>
                </c:pt>
                <c:pt idx="189">
                  <c:v>16</c:v>
                </c:pt>
                <c:pt idx="190">
                  <c:v>22</c:v>
                </c:pt>
                <c:pt idx="191">
                  <c:v>22</c:v>
                </c:pt>
                <c:pt idx="192">
                  <c:v>22</c:v>
                </c:pt>
                <c:pt idx="193">
                  <c:v>21</c:v>
                </c:pt>
                <c:pt idx="194">
                  <c:v>21</c:v>
                </c:pt>
                <c:pt idx="195">
                  <c:v>22</c:v>
                </c:pt>
                <c:pt idx="196">
                  <c:v>22</c:v>
                </c:pt>
                <c:pt idx="197">
                  <c:v>21</c:v>
                </c:pt>
                <c:pt idx="198">
                  <c:v>22</c:v>
                </c:pt>
                <c:pt idx="199">
                  <c:v>21</c:v>
                </c:pt>
                <c:pt idx="200">
                  <c:v>21</c:v>
                </c:pt>
                <c:pt idx="201">
                  <c:v>20</c:v>
                </c:pt>
                <c:pt idx="202">
                  <c:v>17</c:v>
                </c:pt>
                <c:pt idx="203">
                  <c:v>20</c:v>
                </c:pt>
                <c:pt idx="204">
                  <c:v>21</c:v>
                </c:pt>
                <c:pt idx="205">
                  <c:v>19</c:v>
                </c:pt>
                <c:pt idx="206">
                  <c:v>22</c:v>
                </c:pt>
                <c:pt idx="207">
                  <c:v>21</c:v>
                </c:pt>
                <c:pt idx="208">
                  <c:v>20</c:v>
                </c:pt>
                <c:pt idx="209">
                  <c:v>19</c:v>
                </c:pt>
                <c:pt idx="210">
                  <c:v>21</c:v>
                </c:pt>
                <c:pt idx="211">
                  <c:v>20</c:v>
                </c:pt>
                <c:pt idx="212">
                  <c:v>20</c:v>
                </c:pt>
                <c:pt idx="213">
                  <c:v>20</c:v>
                </c:pt>
                <c:pt idx="214">
                  <c:v>20</c:v>
                </c:pt>
                <c:pt idx="215">
                  <c:v>20</c:v>
                </c:pt>
                <c:pt idx="216">
                  <c:v>18</c:v>
                </c:pt>
                <c:pt idx="217">
                  <c:v>19</c:v>
                </c:pt>
                <c:pt idx="218">
                  <c:v>19</c:v>
                </c:pt>
                <c:pt idx="219">
                  <c:v>20</c:v>
                </c:pt>
                <c:pt idx="220">
                  <c:v>20</c:v>
                </c:pt>
                <c:pt idx="221">
                  <c:v>19</c:v>
                </c:pt>
                <c:pt idx="222">
                  <c:v>20</c:v>
                </c:pt>
                <c:pt idx="223">
                  <c:v>20</c:v>
                </c:pt>
                <c:pt idx="224">
                  <c:v>19</c:v>
                </c:pt>
                <c:pt idx="225">
                  <c:v>19</c:v>
                </c:pt>
                <c:pt idx="226">
                  <c:v>19</c:v>
                </c:pt>
                <c:pt idx="227">
                  <c:v>20</c:v>
                </c:pt>
                <c:pt idx="228">
                  <c:v>20</c:v>
                </c:pt>
                <c:pt idx="229">
                  <c:v>20</c:v>
                </c:pt>
                <c:pt idx="230">
                  <c:v>19</c:v>
                </c:pt>
                <c:pt idx="231">
                  <c:v>20</c:v>
                </c:pt>
                <c:pt idx="232">
                  <c:v>19</c:v>
                </c:pt>
                <c:pt idx="233">
                  <c:v>20</c:v>
                </c:pt>
                <c:pt idx="234">
                  <c:v>20</c:v>
                </c:pt>
                <c:pt idx="235">
                  <c:v>19</c:v>
                </c:pt>
                <c:pt idx="236">
                  <c:v>19</c:v>
                </c:pt>
                <c:pt idx="237">
                  <c:v>20</c:v>
                </c:pt>
                <c:pt idx="238">
                  <c:v>20</c:v>
                </c:pt>
                <c:pt idx="239">
                  <c:v>20</c:v>
                </c:pt>
                <c:pt idx="240">
                  <c:v>19</c:v>
                </c:pt>
                <c:pt idx="241">
                  <c:v>19</c:v>
                </c:pt>
                <c:pt idx="242">
                  <c:v>19</c:v>
                </c:pt>
                <c:pt idx="243">
                  <c:v>19</c:v>
                </c:pt>
                <c:pt idx="244">
                  <c:v>19</c:v>
                </c:pt>
                <c:pt idx="245">
                  <c:v>19</c:v>
                </c:pt>
                <c:pt idx="246">
                  <c:v>19</c:v>
                </c:pt>
                <c:pt idx="247">
                  <c:v>19</c:v>
                </c:pt>
                <c:pt idx="248">
                  <c:v>19</c:v>
                </c:pt>
                <c:pt idx="249">
                  <c:v>18</c:v>
                </c:pt>
                <c:pt idx="250">
                  <c:v>19</c:v>
                </c:pt>
                <c:pt idx="251">
                  <c:v>18</c:v>
                </c:pt>
                <c:pt idx="252">
                  <c:v>18</c:v>
                </c:pt>
                <c:pt idx="253">
                  <c:v>19</c:v>
                </c:pt>
                <c:pt idx="254">
                  <c:v>18</c:v>
                </c:pt>
                <c:pt idx="255">
                  <c:v>33</c:v>
                </c:pt>
                <c:pt idx="256">
                  <c:v>33</c:v>
                </c:pt>
                <c:pt idx="257">
                  <c:v>40</c:v>
                </c:pt>
                <c:pt idx="258">
                  <c:v>40</c:v>
                </c:pt>
                <c:pt idx="259">
                  <c:v>39</c:v>
                </c:pt>
                <c:pt idx="260">
                  <c:v>43</c:v>
                </c:pt>
                <c:pt idx="261">
                  <c:v>45</c:v>
                </c:pt>
                <c:pt idx="262">
                  <c:v>45</c:v>
                </c:pt>
                <c:pt idx="263">
                  <c:v>51</c:v>
                </c:pt>
                <c:pt idx="264">
                  <c:v>50</c:v>
                </c:pt>
                <c:pt idx="265">
                  <c:v>54</c:v>
                </c:pt>
                <c:pt idx="266">
                  <c:v>54</c:v>
                </c:pt>
                <c:pt idx="267">
                  <c:v>52</c:v>
                </c:pt>
                <c:pt idx="268">
                  <c:v>53</c:v>
                </c:pt>
                <c:pt idx="269">
                  <c:v>56</c:v>
                </c:pt>
                <c:pt idx="270">
                  <c:v>56</c:v>
                </c:pt>
                <c:pt idx="271">
                  <c:v>55</c:v>
                </c:pt>
                <c:pt idx="272">
                  <c:v>55</c:v>
                </c:pt>
                <c:pt idx="273">
                  <c:v>57</c:v>
                </c:pt>
                <c:pt idx="274">
                  <c:v>57</c:v>
                </c:pt>
                <c:pt idx="275">
                  <c:v>55</c:v>
                </c:pt>
                <c:pt idx="276">
                  <c:v>53</c:v>
                </c:pt>
                <c:pt idx="277">
                  <c:v>55</c:v>
                </c:pt>
                <c:pt idx="278">
                  <c:v>56</c:v>
                </c:pt>
                <c:pt idx="279">
                  <c:v>54</c:v>
                </c:pt>
                <c:pt idx="280">
                  <c:v>54</c:v>
                </c:pt>
                <c:pt idx="281">
                  <c:v>56</c:v>
                </c:pt>
                <c:pt idx="282">
                  <c:v>56</c:v>
                </c:pt>
                <c:pt idx="283">
                  <c:v>53</c:v>
                </c:pt>
                <c:pt idx="284">
                  <c:v>54</c:v>
                </c:pt>
                <c:pt idx="285">
                  <c:v>53</c:v>
                </c:pt>
                <c:pt idx="286">
                  <c:v>52</c:v>
                </c:pt>
                <c:pt idx="287">
                  <c:v>51</c:v>
                </c:pt>
                <c:pt idx="288">
                  <c:v>56</c:v>
                </c:pt>
                <c:pt idx="289">
                  <c:v>57</c:v>
                </c:pt>
                <c:pt idx="290">
                  <c:v>56</c:v>
                </c:pt>
                <c:pt idx="291">
                  <c:v>55</c:v>
                </c:pt>
                <c:pt idx="292">
                  <c:v>57</c:v>
                </c:pt>
                <c:pt idx="293">
                  <c:v>52</c:v>
                </c:pt>
                <c:pt idx="294">
                  <c:v>57</c:v>
                </c:pt>
                <c:pt idx="295">
                  <c:v>55</c:v>
                </c:pt>
                <c:pt idx="296">
                  <c:v>56</c:v>
                </c:pt>
                <c:pt idx="297">
                  <c:v>56</c:v>
                </c:pt>
                <c:pt idx="298">
                  <c:v>54</c:v>
                </c:pt>
                <c:pt idx="299">
                  <c:v>54</c:v>
                </c:pt>
                <c:pt idx="300">
                  <c:v>56</c:v>
                </c:pt>
                <c:pt idx="301">
                  <c:v>55</c:v>
                </c:pt>
                <c:pt idx="302">
                  <c:v>53</c:v>
                </c:pt>
                <c:pt idx="303">
                  <c:v>52</c:v>
                </c:pt>
                <c:pt idx="304">
                  <c:v>56</c:v>
                </c:pt>
                <c:pt idx="305">
                  <c:v>55</c:v>
                </c:pt>
                <c:pt idx="306">
                  <c:v>53</c:v>
                </c:pt>
                <c:pt idx="307">
                  <c:v>53</c:v>
                </c:pt>
                <c:pt idx="308">
                  <c:v>55</c:v>
                </c:pt>
                <c:pt idx="309">
                  <c:v>55</c:v>
                </c:pt>
                <c:pt idx="310">
                  <c:v>53</c:v>
                </c:pt>
                <c:pt idx="311">
                  <c:v>51</c:v>
                </c:pt>
                <c:pt idx="312">
                  <c:v>55</c:v>
                </c:pt>
                <c:pt idx="313">
                  <c:v>54</c:v>
                </c:pt>
                <c:pt idx="314">
                  <c:v>51</c:v>
                </c:pt>
                <c:pt idx="315">
                  <c:v>50</c:v>
                </c:pt>
                <c:pt idx="316">
                  <c:v>53</c:v>
                </c:pt>
                <c:pt idx="317">
                  <c:v>56</c:v>
                </c:pt>
                <c:pt idx="318">
                  <c:v>54</c:v>
                </c:pt>
                <c:pt idx="319">
                  <c:v>54</c:v>
                </c:pt>
                <c:pt idx="320">
                  <c:v>56</c:v>
                </c:pt>
                <c:pt idx="321">
                  <c:v>57</c:v>
                </c:pt>
                <c:pt idx="322">
                  <c:v>54</c:v>
                </c:pt>
                <c:pt idx="323">
                  <c:v>53</c:v>
                </c:pt>
                <c:pt idx="324">
                  <c:v>55</c:v>
                </c:pt>
                <c:pt idx="325">
                  <c:v>55</c:v>
                </c:pt>
                <c:pt idx="326">
                  <c:v>54</c:v>
                </c:pt>
                <c:pt idx="327">
                  <c:v>51</c:v>
                </c:pt>
                <c:pt idx="328">
                  <c:v>53</c:v>
                </c:pt>
                <c:pt idx="329">
                  <c:v>54</c:v>
                </c:pt>
                <c:pt idx="330">
                  <c:v>52</c:v>
                </c:pt>
                <c:pt idx="331">
                  <c:v>49</c:v>
                </c:pt>
                <c:pt idx="332">
                  <c:v>54</c:v>
                </c:pt>
                <c:pt idx="333">
                  <c:v>53</c:v>
                </c:pt>
                <c:pt idx="334">
                  <c:v>52</c:v>
                </c:pt>
                <c:pt idx="335">
                  <c:v>53</c:v>
                </c:pt>
                <c:pt idx="336">
                  <c:v>52</c:v>
                </c:pt>
                <c:pt idx="337">
                  <c:v>50</c:v>
                </c:pt>
                <c:pt idx="338">
                  <c:v>53</c:v>
                </c:pt>
                <c:pt idx="339">
                  <c:v>54</c:v>
                </c:pt>
                <c:pt idx="340">
                  <c:v>53</c:v>
                </c:pt>
                <c:pt idx="341">
                  <c:v>53</c:v>
                </c:pt>
                <c:pt idx="342">
                  <c:v>53</c:v>
                </c:pt>
                <c:pt idx="343">
                  <c:v>54</c:v>
                </c:pt>
                <c:pt idx="344">
                  <c:v>50</c:v>
                </c:pt>
                <c:pt idx="345">
                  <c:v>50</c:v>
                </c:pt>
                <c:pt idx="346">
                  <c:v>51</c:v>
                </c:pt>
                <c:pt idx="347">
                  <c:v>53</c:v>
                </c:pt>
                <c:pt idx="348">
                  <c:v>52</c:v>
                </c:pt>
                <c:pt idx="349">
                  <c:v>52</c:v>
                </c:pt>
                <c:pt idx="350">
                  <c:v>51</c:v>
                </c:pt>
                <c:pt idx="351">
                  <c:v>51</c:v>
                </c:pt>
                <c:pt idx="352">
                  <c:v>51</c:v>
                </c:pt>
                <c:pt idx="353">
                  <c:v>50</c:v>
                </c:pt>
                <c:pt idx="354">
                  <c:v>50</c:v>
                </c:pt>
                <c:pt idx="355">
                  <c:v>51</c:v>
                </c:pt>
                <c:pt idx="356">
                  <c:v>50</c:v>
                </c:pt>
                <c:pt idx="357">
                  <c:v>50</c:v>
                </c:pt>
                <c:pt idx="358">
                  <c:v>51</c:v>
                </c:pt>
                <c:pt idx="359">
                  <c:v>50</c:v>
                </c:pt>
                <c:pt idx="360">
                  <c:v>50</c:v>
                </c:pt>
                <c:pt idx="361">
                  <c:v>50</c:v>
                </c:pt>
                <c:pt idx="362">
                  <c:v>51</c:v>
                </c:pt>
                <c:pt idx="363">
                  <c:v>50</c:v>
                </c:pt>
                <c:pt idx="364">
                  <c:v>39</c:v>
                </c:pt>
                <c:pt idx="365">
                  <c:v>50</c:v>
                </c:pt>
                <c:pt idx="366">
                  <c:v>49</c:v>
                </c:pt>
                <c:pt idx="367">
                  <c:v>49</c:v>
                </c:pt>
                <c:pt idx="368">
                  <c:v>48</c:v>
                </c:pt>
                <c:pt idx="369">
                  <c:v>49</c:v>
                </c:pt>
                <c:pt idx="370">
                  <c:v>48</c:v>
                </c:pt>
                <c:pt idx="371">
                  <c:v>51</c:v>
                </c:pt>
                <c:pt idx="372">
                  <c:v>52</c:v>
                </c:pt>
                <c:pt idx="373">
                  <c:v>51</c:v>
                </c:pt>
                <c:pt idx="374">
                  <c:v>50</c:v>
                </c:pt>
                <c:pt idx="375">
                  <c:v>53</c:v>
                </c:pt>
                <c:pt idx="376">
                  <c:v>53</c:v>
                </c:pt>
                <c:pt idx="377">
                  <c:v>52</c:v>
                </c:pt>
                <c:pt idx="378">
                  <c:v>48</c:v>
                </c:pt>
                <c:pt idx="379">
                  <c:v>52</c:v>
                </c:pt>
                <c:pt idx="380">
                  <c:v>51</c:v>
                </c:pt>
                <c:pt idx="381">
                  <c:v>51</c:v>
                </c:pt>
                <c:pt idx="382">
                  <c:v>49</c:v>
                </c:pt>
                <c:pt idx="383">
                  <c:v>51</c:v>
                </c:pt>
                <c:pt idx="384">
                  <c:v>51</c:v>
                </c:pt>
                <c:pt idx="385">
                  <c:v>51</c:v>
                </c:pt>
                <c:pt idx="386">
                  <c:v>48</c:v>
                </c:pt>
                <c:pt idx="387">
                  <c:v>51</c:v>
                </c:pt>
                <c:pt idx="388">
                  <c:v>51</c:v>
                </c:pt>
                <c:pt idx="389">
                  <c:v>50</c:v>
                </c:pt>
                <c:pt idx="390">
                  <c:v>47</c:v>
                </c:pt>
                <c:pt idx="391">
                  <c:v>50</c:v>
                </c:pt>
                <c:pt idx="392">
                  <c:v>48</c:v>
                </c:pt>
                <c:pt idx="393">
                  <c:v>47</c:v>
                </c:pt>
                <c:pt idx="394">
                  <c:v>42</c:v>
                </c:pt>
                <c:pt idx="395">
                  <c:v>47</c:v>
                </c:pt>
                <c:pt idx="396">
                  <c:v>47</c:v>
                </c:pt>
                <c:pt idx="397">
                  <c:v>47</c:v>
                </c:pt>
                <c:pt idx="398">
                  <c:v>45</c:v>
                </c:pt>
                <c:pt idx="399">
                  <c:v>46</c:v>
                </c:pt>
                <c:pt idx="400">
                  <c:v>48</c:v>
                </c:pt>
                <c:pt idx="401">
                  <c:v>47</c:v>
                </c:pt>
                <c:pt idx="402">
                  <c:v>46</c:v>
                </c:pt>
                <c:pt idx="403">
                  <c:v>47</c:v>
                </c:pt>
                <c:pt idx="404">
                  <c:v>47</c:v>
                </c:pt>
                <c:pt idx="405">
                  <c:v>47</c:v>
                </c:pt>
                <c:pt idx="406">
                  <c:v>47</c:v>
                </c:pt>
                <c:pt idx="407">
                  <c:v>47</c:v>
                </c:pt>
                <c:pt idx="408">
                  <c:v>47</c:v>
                </c:pt>
                <c:pt idx="409">
                  <c:v>46</c:v>
                </c:pt>
                <c:pt idx="410">
                  <c:v>44</c:v>
                </c:pt>
                <c:pt idx="411">
                  <c:v>46</c:v>
                </c:pt>
                <c:pt idx="412">
                  <c:v>47</c:v>
                </c:pt>
                <c:pt idx="413">
                  <c:v>46</c:v>
                </c:pt>
                <c:pt idx="414">
                  <c:v>44</c:v>
                </c:pt>
                <c:pt idx="415">
                  <c:v>47</c:v>
                </c:pt>
                <c:pt idx="416">
                  <c:v>46</c:v>
                </c:pt>
                <c:pt idx="417">
                  <c:v>47</c:v>
                </c:pt>
                <c:pt idx="418">
                  <c:v>45</c:v>
                </c:pt>
                <c:pt idx="419">
                  <c:v>47</c:v>
                </c:pt>
                <c:pt idx="420">
                  <c:v>48</c:v>
                </c:pt>
                <c:pt idx="421">
                  <c:v>46</c:v>
                </c:pt>
                <c:pt idx="422">
                  <c:v>44</c:v>
                </c:pt>
                <c:pt idx="423">
                  <c:v>47</c:v>
                </c:pt>
                <c:pt idx="424">
                  <c:v>49</c:v>
                </c:pt>
                <c:pt idx="425">
                  <c:v>46</c:v>
                </c:pt>
                <c:pt idx="426">
                  <c:v>46</c:v>
                </c:pt>
                <c:pt idx="427">
                  <c:v>47</c:v>
                </c:pt>
                <c:pt idx="428">
                  <c:v>46</c:v>
                </c:pt>
                <c:pt idx="429">
                  <c:v>43</c:v>
                </c:pt>
                <c:pt idx="430">
                  <c:v>43</c:v>
                </c:pt>
                <c:pt idx="431">
                  <c:v>45</c:v>
                </c:pt>
                <c:pt idx="432">
                  <c:v>45</c:v>
                </c:pt>
                <c:pt idx="433">
                  <c:v>43</c:v>
                </c:pt>
                <c:pt idx="434">
                  <c:v>44</c:v>
                </c:pt>
                <c:pt idx="435">
                  <c:v>47</c:v>
                </c:pt>
                <c:pt idx="436">
                  <c:v>47</c:v>
                </c:pt>
                <c:pt idx="437">
                  <c:v>46</c:v>
                </c:pt>
                <c:pt idx="438">
                  <c:v>44</c:v>
                </c:pt>
                <c:pt idx="439">
                  <c:v>46</c:v>
                </c:pt>
                <c:pt idx="440">
                  <c:v>47</c:v>
                </c:pt>
                <c:pt idx="441">
                  <c:v>47</c:v>
                </c:pt>
                <c:pt idx="442">
                  <c:v>45</c:v>
                </c:pt>
                <c:pt idx="443">
                  <c:v>48</c:v>
                </c:pt>
                <c:pt idx="444">
                  <c:v>48</c:v>
                </c:pt>
                <c:pt idx="445">
                  <c:v>48</c:v>
                </c:pt>
                <c:pt idx="446">
                  <c:v>48</c:v>
                </c:pt>
                <c:pt idx="447">
                  <c:v>48</c:v>
                </c:pt>
                <c:pt idx="448">
                  <c:v>48</c:v>
                </c:pt>
                <c:pt idx="449">
                  <c:v>48</c:v>
                </c:pt>
                <c:pt idx="450">
                  <c:v>47</c:v>
                </c:pt>
                <c:pt idx="451">
                  <c:v>48</c:v>
                </c:pt>
                <c:pt idx="452">
                  <c:v>48</c:v>
                </c:pt>
                <c:pt idx="453">
                  <c:v>48</c:v>
                </c:pt>
                <c:pt idx="454">
                  <c:v>48</c:v>
                </c:pt>
                <c:pt idx="455">
                  <c:v>47</c:v>
                </c:pt>
                <c:pt idx="456">
                  <c:v>45</c:v>
                </c:pt>
                <c:pt idx="457">
                  <c:v>46</c:v>
                </c:pt>
                <c:pt idx="458">
                  <c:v>44</c:v>
                </c:pt>
                <c:pt idx="459">
                  <c:v>37</c:v>
                </c:pt>
                <c:pt idx="460">
                  <c:v>31</c:v>
                </c:pt>
                <c:pt idx="461">
                  <c:v>43</c:v>
                </c:pt>
                <c:pt idx="462">
                  <c:v>43</c:v>
                </c:pt>
                <c:pt idx="463">
                  <c:v>42</c:v>
                </c:pt>
                <c:pt idx="464">
                  <c:v>43</c:v>
                </c:pt>
                <c:pt idx="465">
                  <c:v>42</c:v>
                </c:pt>
                <c:pt idx="466">
                  <c:v>43</c:v>
                </c:pt>
                <c:pt idx="467">
                  <c:v>41</c:v>
                </c:pt>
                <c:pt idx="468">
                  <c:v>44</c:v>
                </c:pt>
                <c:pt idx="469">
                  <c:v>34</c:v>
                </c:pt>
                <c:pt idx="470">
                  <c:v>44</c:v>
                </c:pt>
                <c:pt idx="471">
                  <c:v>44</c:v>
                </c:pt>
                <c:pt idx="472">
                  <c:v>43</c:v>
                </c:pt>
                <c:pt idx="473">
                  <c:v>43</c:v>
                </c:pt>
                <c:pt idx="474">
                  <c:v>43</c:v>
                </c:pt>
                <c:pt idx="475">
                  <c:v>42</c:v>
                </c:pt>
                <c:pt idx="476">
                  <c:v>44</c:v>
                </c:pt>
                <c:pt idx="477">
                  <c:v>33</c:v>
                </c:pt>
                <c:pt idx="478">
                  <c:v>42</c:v>
                </c:pt>
                <c:pt idx="479">
                  <c:v>43</c:v>
                </c:pt>
                <c:pt idx="480">
                  <c:v>40</c:v>
                </c:pt>
                <c:pt idx="481">
                  <c:v>42</c:v>
                </c:pt>
                <c:pt idx="482">
                  <c:v>42</c:v>
                </c:pt>
                <c:pt idx="483">
                  <c:v>43</c:v>
                </c:pt>
                <c:pt idx="484">
                  <c:v>40</c:v>
                </c:pt>
                <c:pt idx="485">
                  <c:v>43</c:v>
                </c:pt>
                <c:pt idx="486">
                  <c:v>42</c:v>
                </c:pt>
                <c:pt idx="487">
                  <c:v>43</c:v>
                </c:pt>
                <c:pt idx="488">
                  <c:v>40</c:v>
                </c:pt>
                <c:pt idx="489">
                  <c:v>42</c:v>
                </c:pt>
                <c:pt idx="490">
                  <c:v>42</c:v>
                </c:pt>
                <c:pt idx="491">
                  <c:v>41</c:v>
                </c:pt>
                <c:pt idx="492">
                  <c:v>42</c:v>
                </c:pt>
                <c:pt idx="493">
                  <c:v>42</c:v>
                </c:pt>
                <c:pt idx="494">
                  <c:v>42</c:v>
                </c:pt>
                <c:pt idx="495">
                  <c:v>41</c:v>
                </c:pt>
                <c:pt idx="496">
                  <c:v>40</c:v>
                </c:pt>
                <c:pt idx="497">
                  <c:v>37</c:v>
                </c:pt>
                <c:pt idx="498">
                  <c:v>36</c:v>
                </c:pt>
                <c:pt idx="499">
                  <c:v>42</c:v>
                </c:pt>
              </c:numCache>
            </c:numRef>
          </c:val>
          <c:smooth val="0"/>
          <c:extLst>
            <c:ext xmlns:c16="http://schemas.microsoft.com/office/drawing/2014/chart" uri="{C3380CC4-5D6E-409C-BE32-E72D297353CC}">
              <c16:uniqueId val="{00000000-1B3C-49F7-AAA3-D6DF87C1A390}"/>
            </c:ext>
          </c:extLst>
        </c:ser>
        <c:ser>
          <c:idx val="2"/>
          <c:order val="2"/>
          <c:tx>
            <c:v>CPU</c:v>
          </c:tx>
          <c:spPr>
            <a:ln w="28575" cap="rnd">
              <a:solidFill>
                <a:schemeClr val="accent3"/>
              </a:solidFill>
              <a:round/>
            </a:ln>
            <a:effectLst/>
          </c:spPr>
          <c:marker>
            <c:symbol val="none"/>
          </c:marker>
          <c:val>
            <c:numRef>
              <c:f>'Go0001'!$I$16:$I$515</c:f>
              <c:numCache>
                <c:formatCode>General</c:formatCode>
                <c:ptCount val="500"/>
                <c:pt idx="0">
                  <c:v>16.382000000000001</c:v>
                </c:pt>
                <c:pt idx="1">
                  <c:v>33.008000000000003</c:v>
                </c:pt>
                <c:pt idx="2">
                  <c:v>21.289000000000001</c:v>
                </c:pt>
                <c:pt idx="3">
                  <c:v>21.094000000000001</c:v>
                </c:pt>
                <c:pt idx="4">
                  <c:v>20.702999999999999</c:v>
                </c:pt>
                <c:pt idx="5">
                  <c:v>21.289000000000001</c:v>
                </c:pt>
                <c:pt idx="6">
                  <c:v>23.827999999999999</c:v>
                </c:pt>
                <c:pt idx="7">
                  <c:v>17.53</c:v>
                </c:pt>
                <c:pt idx="8">
                  <c:v>7.8129999999999997</c:v>
                </c:pt>
                <c:pt idx="9">
                  <c:v>20.405999999999999</c:v>
                </c:pt>
                <c:pt idx="10">
                  <c:v>22.655999999999999</c:v>
                </c:pt>
                <c:pt idx="11">
                  <c:v>19.727</c:v>
                </c:pt>
                <c:pt idx="12">
                  <c:v>25.585999999999999</c:v>
                </c:pt>
                <c:pt idx="13">
                  <c:v>23.242000000000001</c:v>
                </c:pt>
                <c:pt idx="14">
                  <c:v>26.172000000000001</c:v>
                </c:pt>
                <c:pt idx="15">
                  <c:v>24.451000000000001</c:v>
                </c:pt>
                <c:pt idx="16">
                  <c:v>22.59</c:v>
                </c:pt>
                <c:pt idx="17">
                  <c:v>23.437999999999999</c:v>
                </c:pt>
                <c:pt idx="18">
                  <c:v>23.827999999999999</c:v>
                </c:pt>
                <c:pt idx="19">
                  <c:v>23.242000000000001</c:v>
                </c:pt>
                <c:pt idx="20">
                  <c:v>24.023</c:v>
                </c:pt>
                <c:pt idx="21">
                  <c:v>24.414000000000001</c:v>
                </c:pt>
                <c:pt idx="22">
                  <c:v>21.484000000000002</c:v>
                </c:pt>
                <c:pt idx="23">
                  <c:v>24.219000000000001</c:v>
                </c:pt>
                <c:pt idx="24">
                  <c:v>24.023</c:v>
                </c:pt>
                <c:pt idx="25">
                  <c:v>26.757999999999999</c:v>
                </c:pt>
                <c:pt idx="26">
                  <c:v>27.539000000000001</c:v>
                </c:pt>
                <c:pt idx="27">
                  <c:v>22.852</c:v>
                </c:pt>
                <c:pt idx="28">
                  <c:v>22.460999999999999</c:v>
                </c:pt>
                <c:pt idx="29">
                  <c:v>23.047000000000001</c:v>
                </c:pt>
                <c:pt idx="30">
                  <c:v>21.289000000000001</c:v>
                </c:pt>
                <c:pt idx="31">
                  <c:v>27.148</c:v>
                </c:pt>
                <c:pt idx="32">
                  <c:v>22.852</c:v>
                </c:pt>
                <c:pt idx="33">
                  <c:v>22.460999999999999</c:v>
                </c:pt>
                <c:pt idx="34">
                  <c:v>21.484000000000002</c:v>
                </c:pt>
                <c:pt idx="35">
                  <c:v>23.047000000000001</c:v>
                </c:pt>
                <c:pt idx="36">
                  <c:v>21.484000000000002</c:v>
                </c:pt>
                <c:pt idx="37">
                  <c:v>22.265999999999998</c:v>
                </c:pt>
                <c:pt idx="38">
                  <c:v>23.047000000000001</c:v>
                </c:pt>
                <c:pt idx="39">
                  <c:v>21.68</c:v>
                </c:pt>
                <c:pt idx="40">
                  <c:v>21.289000000000001</c:v>
                </c:pt>
                <c:pt idx="41">
                  <c:v>19.140999999999998</c:v>
                </c:pt>
                <c:pt idx="42">
                  <c:v>22.265999999999998</c:v>
                </c:pt>
                <c:pt idx="43">
                  <c:v>19.530999999999999</c:v>
                </c:pt>
                <c:pt idx="44">
                  <c:v>21.68</c:v>
                </c:pt>
                <c:pt idx="45">
                  <c:v>21.289000000000001</c:v>
                </c:pt>
                <c:pt idx="46">
                  <c:v>28.125</c:v>
                </c:pt>
                <c:pt idx="47">
                  <c:v>26.952999999999999</c:v>
                </c:pt>
                <c:pt idx="48">
                  <c:v>19.335999999999999</c:v>
                </c:pt>
                <c:pt idx="49">
                  <c:v>20.312999999999999</c:v>
                </c:pt>
                <c:pt idx="50">
                  <c:v>21.094000000000001</c:v>
                </c:pt>
                <c:pt idx="51">
                  <c:v>18.359000000000002</c:v>
                </c:pt>
                <c:pt idx="52">
                  <c:v>18.359000000000002</c:v>
                </c:pt>
                <c:pt idx="53">
                  <c:v>21.68</c:v>
                </c:pt>
                <c:pt idx="54">
                  <c:v>20.507999999999999</c:v>
                </c:pt>
                <c:pt idx="55">
                  <c:v>20.117000000000001</c:v>
                </c:pt>
                <c:pt idx="56">
                  <c:v>19.922000000000001</c:v>
                </c:pt>
                <c:pt idx="57">
                  <c:v>19.922000000000001</c:v>
                </c:pt>
                <c:pt idx="58">
                  <c:v>20.898</c:v>
                </c:pt>
                <c:pt idx="59">
                  <c:v>18.945</c:v>
                </c:pt>
                <c:pt idx="60">
                  <c:v>23.632999999999999</c:v>
                </c:pt>
                <c:pt idx="61">
                  <c:v>22.655999999999999</c:v>
                </c:pt>
                <c:pt idx="62">
                  <c:v>19.727</c:v>
                </c:pt>
                <c:pt idx="63">
                  <c:v>20.702999999999999</c:v>
                </c:pt>
                <c:pt idx="64">
                  <c:v>20.507999999999999</c:v>
                </c:pt>
                <c:pt idx="65">
                  <c:v>20.702999999999999</c:v>
                </c:pt>
                <c:pt idx="66">
                  <c:v>20.117000000000001</c:v>
                </c:pt>
                <c:pt idx="67">
                  <c:v>19.922000000000001</c:v>
                </c:pt>
                <c:pt idx="68">
                  <c:v>20.312999999999999</c:v>
                </c:pt>
                <c:pt idx="69">
                  <c:v>21.484000000000002</c:v>
                </c:pt>
                <c:pt idx="70">
                  <c:v>20.507999999999999</c:v>
                </c:pt>
                <c:pt idx="71">
                  <c:v>19.727</c:v>
                </c:pt>
                <c:pt idx="72">
                  <c:v>20.898</c:v>
                </c:pt>
                <c:pt idx="73">
                  <c:v>21.094000000000001</c:v>
                </c:pt>
                <c:pt idx="74">
                  <c:v>20.898</c:v>
                </c:pt>
                <c:pt idx="75">
                  <c:v>18.164000000000001</c:v>
                </c:pt>
                <c:pt idx="76">
                  <c:v>20.898</c:v>
                </c:pt>
                <c:pt idx="77">
                  <c:v>19.922000000000001</c:v>
                </c:pt>
                <c:pt idx="78">
                  <c:v>20.117000000000001</c:v>
                </c:pt>
                <c:pt idx="79">
                  <c:v>19.922000000000001</c:v>
                </c:pt>
                <c:pt idx="80">
                  <c:v>21.484000000000002</c:v>
                </c:pt>
                <c:pt idx="81">
                  <c:v>19.922000000000001</c:v>
                </c:pt>
                <c:pt idx="82">
                  <c:v>19.922000000000001</c:v>
                </c:pt>
                <c:pt idx="83">
                  <c:v>18.164000000000001</c:v>
                </c:pt>
                <c:pt idx="84">
                  <c:v>21.289000000000001</c:v>
                </c:pt>
                <c:pt idx="85">
                  <c:v>19.922000000000001</c:v>
                </c:pt>
                <c:pt idx="86">
                  <c:v>20.312999999999999</c:v>
                </c:pt>
                <c:pt idx="87">
                  <c:v>19.530999999999999</c:v>
                </c:pt>
                <c:pt idx="88">
                  <c:v>20.117000000000001</c:v>
                </c:pt>
                <c:pt idx="89">
                  <c:v>19.530999999999999</c:v>
                </c:pt>
                <c:pt idx="90">
                  <c:v>16.797000000000001</c:v>
                </c:pt>
                <c:pt idx="91">
                  <c:v>22.07</c:v>
                </c:pt>
                <c:pt idx="92">
                  <c:v>21.289000000000001</c:v>
                </c:pt>
                <c:pt idx="93">
                  <c:v>19.335999999999999</c:v>
                </c:pt>
                <c:pt idx="94">
                  <c:v>17.577999999999999</c:v>
                </c:pt>
                <c:pt idx="95">
                  <c:v>20.507999999999999</c:v>
                </c:pt>
                <c:pt idx="96">
                  <c:v>20.117000000000001</c:v>
                </c:pt>
                <c:pt idx="97">
                  <c:v>18.555</c:v>
                </c:pt>
                <c:pt idx="98">
                  <c:v>18.75</c:v>
                </c:pt>
                <c:pt idx="99">
                  <c:v>19.530999999999999</c:v>
                </c:pt>
                <c:pt idx="100">
                  <c:v>20.702999999999999</c:v>
                </c:pt>
                <c:pt idx="101">
                  <c:v>16.992000000000001</c:v>
                </c:pt>
                <c:pt idx="102">
                  <c:v>20.117000000000001</c:v>
                </c:pt>
                <c:pt idx="103">
                  <c:v>19.727</c:v>
                </c:pt>
                <c:pt idx="104">
                  <c:v>19.530999999999999</c:v>
                </c:pt>
                <c:pt idx="105">
                  <c:v>18.555</c:v>
                </c:pt>
                <c:pt idx="106">
                  <c:v>18.164000000000001</c:v>
                </c:pt>
                <c:pt idx="107">
                  <c:v>19.727</c:v>
                </c:pt>
                <c:pt idx="108">
                  <c:v>19.140999999999998</c:v>
                </c:pt>
                <c:pt idx="109">
                  <c:v>18.359000000000002</c:v>
                </c:pt>
                <c:pt idx="110">
                  <c:v>21.484000000000002</c:v>
                </c:pt>
                <c:pt idx="111">
                  <c:v>22.265999999999998</c:v>
                </c:pt>
                <c:pt idx="112">
                  <c:v>18.555</c:v>
                </c:pt>
                <c:pt idx="113">
                  <c:v>20.312999999999999</c:v>
                </c:pt>
                <c:pt idx="114">
                  <c:v>18.945</c:v>
                </c:pt>
                <c:pt idx="115">
                  <c:v>19.727</c:v>
                </c:pt>
                <c:pt idx="116">
                  <c:v>18.75</c:v>
                </c:pt>
                <c:pt idx="117">
                  <c:v>21.484000000000002</c:v>
                </c:pt>
                <c:pt idx="118">
                  <c:v>18.945</c:v>
                </c:pt>
                <c:pt idx="119">
                  <c:v>19.727</c:v>
                </c:pt>
                <c:pt idx="120">
                  <c:v>16.797000000000001</c:v>
                </c:pt>
                <c:pt idx="121">
                  <c:v>21.875</c:v>
                </c:pt>
                <c:pt idx="122">
                  <c:v>19.530999999999999</c:v>
                </c:pt>
                <c:pt idx="123">
                  <c:v>19.727</c:v>
                </c:pt>
                <c:pt idx="124">
                  <c:v>19.922000000000001</c:v>
                </c:pt>
                <c:pt idx="125">
                  <c:v>20.898</c:v>
                </c:pt>
                <c:pt idx="126">
                  <c:v>22.07</c:v>
                </c:pt>
                <c:pt idx="127">
                  <c:v>24.023</c:v>
                </c:pt>
                <c:pt idx="128">
                  <c:v>24.219000000000001</c:v>
                </c:pt>
                <c:pt idx="129">
                  <c:v>19.335999999999999</c:v>
                </c:pt>
                <c:pt idx="130">
                  <c:v>19.922000000000001</c:v>
                </c:pt>
                <c:pt idx="131">
                  <c:v>23.242000000000001</c:v>
                </c:pt>
                <c:pt idx="132">
                  <c:v>20.898</c:v>
                </c:pt>
                <c:pt idx="133">
                  <c:v>19.727</c:v>
                </c:pt>
                <c:pt idx="134">
                  <c:v>20.507999999999999</c:v>
                </c:pt>
                <c:pt idx="135">
                  <c:v>19.922000000000001</c:v>
                </c:pt>
                <c:pt idx="136">
                  <c:v>19.140999999999998</c:v>
                </c:pt>
                <c:pt idx="137">
                  <c:v>19.530999999999999</c:v>
                </c:pt>
                <c:pt idx="138">
                  <c:v>19.922000000000001</c:v>
                </c:pt>
                <c:pt idx="139">
                  <c:v>17.382999999999999</c:v>
                </c:pt>
                <c:pt idx="140">
                  <c:v>17.382999999999999</c:v>
                </c:pt>
                <c:pt idx="141">
                  <c:v>22.07</c:v>
                </c:pt>
                <c:pt idx="142">
                  <c:v>26.172000000000001</c:v>
                </c:pt>
                <c:pt idx="143">
                  <c:v>21.289000000000001</c:v>
                </c:pt>
                <c:pt idx="144">
                  <c:v>13.086</c:v>
                </c:pt>
                <c:pt idx="145">
                  <c:v>19.140999999999998</c:v>
                </c:pt>
                <c:pt idx="146">
                  <c:v>22.265999999999998</c:v>
                </c:pt>
                <c:pt idx="147">
                  <c:v>19.530999999999999</c:v>
                </c:pt>
                <c:pt idx="148">
                  <c:v>19.530999999999999</c:v>
                </c:pt>
                <c:pt idx="149">
                  <c:v>18.555</c:v>
                </c:pt>
                <c:pt idx="150">
                  <c:v>17.187999999999999</c:v>
                </c:pt>
                <c:pt idx="151">
                  <c:v>19.335999999999999</c:v>
                </c:pt>
                <c:pt idx="152">
                  <c:v>19.335999999999999</c:v>
                </c:pt>
                <c:pt idx="153">
                  <c:v>18.555</c:v>
                </c:pt>
                <c:pt idx="154">
                  <c:v>16.992000000000001</c:v>
                </c:pt>
                <c:pt idx="155">
                  <c:v>18.945</c:v>
                </c:pt>
                <c:pt idx="156">
                  <c:v>16.602</c:v>
                </c:pt>
                <c:pt idx="157">
                  <c:v>17.969000000000001</c:v>
                </c:pt>
                <c:pt idx="158">
                  <c:v>18.359000000000002</c:v>
                </c:pt>
                <c:pt idx="159">
                  <c:v>17.969000000000001</c:v>
                </c:pt>
                <c:pt idx="160">
                  <c:v>19.335999999999999</c:v>
                </c:pt>
                <c:pt idx="161">
                  <c:v>17.969000000000001</c:v>
                </c:pt>
                <c:pt idx="162">
                  <c:v>17.773</c:v>
                </c:pt>
                <c:pt idx="163">
                  <c:v>19.140999999999998</c:v>
                </c:pt>
                <c:pt idx="164">
                  <c:v>17.969000000000001</c:v>
                </c:pt>
                <c:pt idx="165">
                  <c:v>18.945</c:v>
                </c:pt>
                <c:pt idx="166">
                  <c:v>16.992000000000001</c:v>
                </c:pt>
                <c:pt idx="167">
                  <c:v>18.75</c:v>
                </c:pt>
                <c:pt idx="168">
                  <c:v>16.992000000000001</c:v>
                </c:pt>
                <c:pt idx="169">
                  <c:v>18.945</c:v>
                </c:pt>
                <c:pt idx="170">
                  <c:v>17.577999999999999</c:v>
                </c:pt>
                <c:pt idx="171">
                  <c:v>17.773</c:v>
                </c:pt>
                <c:pt idx="172">
                  <c:v>19.140999999999998</c:v>
                </c:pt>
                <c:pt idx="173">
                  <c:v>17.382999999999999</c:v>
                </c:pt>
                <c:pt idx="174">
                  <c:v>18.164000000000001</c:v>
                </c:pt>
                <c:pt idx="175">
                  <c:v>17.187999999999999</c:v>
                </c:pt>
                <c:pt idx="176">
                  <c:v>18.164000000000001</c:v>
                </c:pt>
                <c:pt idx="177">
                  <c:v>19.140999999999998</c:v>
                </c:pt>
                <c:pt idx="178">
                  <c:v>18.555</c:v>
                </c:pt>
                <c:pt idx="179">
                  <c:v>18.555</c:v>
                </c:pt>
                <c:pt idx="180">
                  <c:v>19.530999999999999</c:v>
                </c:pt>
                <c:pt idx="181">
                  <c:v>19.530999999999999</c:v>
                </c:pt>
                <c:pt idx="182">
                  <c:v>17.773</c:v>
                </c:pt>
                <c:pt idx="183">
                  <c:v>18.359000000000002</c:v>
                </c:pt>
                <c:pt idx="184">
                  <c:v>17.969000000000001</c:v>
                </c:pt>
                <c:pt idx="185">
                  <c:v>20.702999999999999</c:v>
                </c:pt>
                <c:pt idx="186">
                  <c:v>17.187999999999999</c:v>
                </c:pt>
                <c:pt idx="187">
                  <c:v>17.577999999999999</c:v>
                </c:pt>
                <c:pt idx="188">
                  <c:v>19.140999999999998</c:v>
                </c:pt>
                <c:pt idx="189">
                  <c:v>19.335999999999999</c:v>
                </c:pt>
                <c:pt idx="190">
                  <c:v>18.359000000000002</c:v>
                </c:pt>
                <c:pt idx="191">
                  <c:v>18.555</c:v>
                </c:pt>
                <c:pt idx="192">
                  <c:v>17.773</c:v>
                </c:pt>
                <c:pt idx="193">
                  <c:v>20.312999999999999</c:v>
                </c:pt>
                <c:pt idx="194">
                  <c:v>17.969000000000001</c:v>
                </c:pt>
                <c:pt idx="195">
                  <c:v>21.094000000000001</c:v>
                </c:pt>
                <c:pt idx="196">
                  <c:v>22.460999999999999</c:v>
                </c:pt>
                <c:pt idx="197">
                  <c:v>17.969000000000001</c:v>
                </c:pt>
                <c:pt idx="198">
                  <c:v>19.335999999999999</c:v>
                </c:pt>
                <c:pt idx="199">
                  <c:v>18.945</c:v>
                </c:pt>
                <c:pt idx="200">
                  <c:v>17.969000000000001</c:v>
                </c:pt>
                <c:pt idx="201">
                  <c:v>17.382999999999999</c:v>
                </c:pt>
                <c:pt idx="202">
                  <c:v>23.242000000000001</c:v>
                </c:pt>
                <c:pt idx="203">
                  <c:v>28.710999999999999</c:v>
                </c:pt>
                <c:pt idx="204">
                  <c:v>18.555</c:v>
                </c:pt>
                <c:pt idx="205">
                  <c:v>18.75</c:v>
                </c:pt>
                <c:pt idx="206">
                  <c:v>18.359000000000002</c:v>
                </c:pt>
                <c:pt idx="207">
                  <c:v>20.702999999999999</c:v>
                </c:pt>
                <c:pt idx="208">
                  <c:v>18.945</c:v>
                </c:pt>
                <c:pt idx="209">
                  <c:v>19.727</c:v>
                </c:pt>
                <c:pt idx="210">
                  <c:v>19.140999999999998</c:v>
                </c:pt>
                <c:pt idx="211">
                  <c:v>17.577999999999999</c:v>
                </c:pt>
                <c:pt idx="212">
                  <c:v>20.117000000000001</c:v>
                </c:pt>
                <c:pt idx="213">
                  <c:v>19.727</c:v>
                </c:pt>
                <c:pt idx="214">
                  <c:v>17.382999999999999</c:v>
                </c:pt>
                <c:pt idx="215">
                  <c:v>17.773</c:v>
                </c:pt>
                <c:pt idx="216">
                  <c:v>19.837</c:v>
                </c:pt>
                <c:pt idx="217">
                  <c:v>22.390999999999998</c:v>
                </c:pt>
                <c:pt idx="218">
                  <c:v>22.07</c:v>
                </c:pt>
                <c:pt idx="219">
                  <c:v>18.75</c:v>
                </c:pt>
                <c:pt idx="220">
                  <c:v>19.727</c:v>
                </c:pt>
                <c:pt idx="221">
                  <c:v>18.164000000000001</c:v>
                </c:pt>
                <c:pt idx="222">
                  <c:v>18.555</c:v>
                </c:pt>
                <c:pt idx="223">
                  <c:v>17.382999999999999</c:v>
                </c:pt>
                <c:pt idx="224">
                  <c:v>19.530999999999999</c:v>
                </c:pt>
                <c:pt idx="225">
                  <c:v>17.187999999999999</c:v>
                </c:pt>
                <c:pt idx="226">
                  <c:v>16.992000000000001</c:v>
                </c:pt>
                <c:pt idx="227">
                  <c:v>18.164000000000001</c:v>
                </c:pt>
                <c:pt idx="228">
                  <c:v>17.969000000000001</c:v>
                </c:pt>
                <c:pt idx="229">
                  <c:v>20.507999999999999</c:v>
                </c:pt>
                <c:pt idx="230">
                  <c:v>18.359000000000002</c:v>
                </c:pt>
                <c:pt idx="231">
                  <c:v>19.727</c:v>
                </c:pt>
                <c:pt idx="232">
                  <c:v>18.164000000000001</c:v>
                </c:pt>
                <c:pt idx="233">
                  <c:v>17.773</c:v>
                </c:pt>
                <c:pt idx="234">
                  <c:v>17.382999999999999</c:v>
                </c:pt>
                <c:pt idx="235">
                  <c:v>17.382999999999999</c:v>
                </c:pt>
                <c:pt idx="236">
                  <c:v>17.969000000000001</c:v>
                </c:pt>
                <c:pt idx="237">
                  <c:v>18.555</c:v>
                </c:pt>
                <c:pt idx="238">
                  <c:v>17.969000000000001</c:v>
                </c:pt>
                <c:pt idx="239">
                  <c:v>19.335999999999999</c:v>
                </c:pt>
                <c:pt idx="240">
                  <c:v>16.602</c:v>
                </c:pt>
                <c:pt idx="241">
                  <c:v>18.359000000000002</c:v>
                </c:pt>
                <c:pt idx="242">
                  <c:v>19.922000000000001</c:v>
                </c:pt>
                <c:pt idx="243">
                  <c:v>17.773</c:v>
                </c:pt>
                <c:pt idx="244">
                  <c:v>17.187999999999999</c:v>
                </c:pt>
                <c:pt idx="245">
                  <c:v>21.094000000000001</c:v>
                </c:pt>
                <c:pt idx="246">
                  <c:v>17.773</c:v>
                </c:pt>
                <c:pt idx="247">
                  <c:v>18.75</c:v>
                </c:pt>
                <c:pt idx="248">
                  <c:v>18.164000000000001</c:v>
                </c:pt>
                <c:pt idx="249">
                  <c:v>17.382999999999999</c:v>
                </c:pt>
                <c:pt idx="250">
                  <c:v>18.945</c:v>
                </c:pt>
                <c:pt idx="251">
                  <c:v>17.969000000000001</c:v>
                </c:pt>
                <c:pt idx="252">
                  <c:v>18.164000000000001</c:v>
                </c:pt>
                <c:pt idx="253">
                  <c:v>18.75</c:v>
                </c:pt>
                <c:pt idx="254">
                  <c:v>19.140999999999998</c:v>
                </c:pt>
                <c:pt idx="255">
                  <c:v>18.555</c:v>
                </c:pt>
                <c:pt idx="256">
                  <c:v>18.359000000000002</c:v>
                </c:pt>
                <c:pt idx="257">
                  <c:v>18.555</c:v>
                </c:pt>
                <c:pt idx="258">
                  <c:v>17.969000000000001</c:v>
                </c:pt>
                <c:pt idx="259">
                  <c:v>18.75</c:v>
                </c:pt>
                <c:pt idx="260">
                  <c:v>18.164000000000001</c:v>
                </c:pt>
                <c:pt idx="261">
                  <c:v>18.359000000000002</c:v>
                </c:pt>
                <c:pt idx="262">
                  <c:v>19.530999999999999</c:v>
                </c:pt>
                <c:pt idx="263">
                  <c:v>17.773</c:v>
                </c:pt>
                <c:pt idx="264">
                  <c:v>19.140999999999998</c:v>
                </c:pt>
                <c:pt idx="265">
                  <c:v>17.773</c:v>
                </c:pt>
                <c:pt idx="266">
                  <c:v>18.359000000000002</c:v>
                </c:pt>
                <c:pt idx="267">
                  <c:v>19.140999999999998</c:v>
                </c:pt>
                <c:pt idx="268">
                  <c:v>17.382999999999999</c:v>
                </c:pt>
                <c:pt idx="269">
                  <c:v>16.405999999999999</c:v>
                </c:pt>
                <c:pt idx="270">
                  <c:v>16.797000000000001</c:v>
                </c:pt>
                <c:pt idx="271">
                  <c:v>18.75</c:v>
                </c:pt>
                <c:pt idx="272">
                  <c:v>17.773</c:v>
                </c:pt>
                <c:pt idx="273">
                  <c:v>15.625</c:v>
                </c:pt>
                <c:pt idx="274">
                  <c:v>17.382999999999999</c:v>
                </c:pt>
                <c:pt idx="275">
                  <c:v>18.359000000000002</c:v>
                </c:pt>
                <c:pt idx="276">
                  <c:v>18.359000000000002</c:v>
                </c:pt>
                <c:pt idx="277">
                  <c:v>17.382999999999999</c:v>
                </c:pt>
                <c:pt idx="278">
                  <c:v>17.382999999999999</c:v>
                </c:pt>
                <c:pt idx="279">
                  <c:v>17.969000000000001</c:v>
                </c:pt>
                <c:pt idx="280">
                  <c:v>18.555</c:v>
                </c:pt>
                <c:pt idx="281">
                  <c:v>17.773</c:v>
                </c:pt>
                <c:pt idx="282">
                  <c:v>16.797000000000001</c:v>
                </c:pt>
                <c:pt idx="283">
                  <c:v>17.187999999999999</c:v>
                </c:pt>
                <c:pt idx="284">
                  <c:v>18.555</c:v>
                </c:pt>
                <c:pt idx="285">
                  <c:v>17.382999999999999</c:v>
                </c:pt>
                <c:pt idx="286">
                  <c:v>16.015999999999998</c:v>
                </c:pt>
                <c:pt idx="287">
                  <c:v>17.773</c:v>
                </c:pt>
                <c:pt idx="288">
                  <c:v>16.405999999999999</c:v>
                </c:pt>
                <c:pt idx="289">
                  <c:v>17.969000000000001</c:v>
                </c:pt>
                <c:pt idx="290">
                  <c:v>17.577999999999999</c:v>
                </c:pt>
                <c:pt idx="291">
                  <c:v>19.530999999999999</c:v>
                </c:pt>
                <c:pt idx="292">
                  <c:v>17.187999999999999</c:v>
                </c:pt>
                <c:pt idx="293">
                  <c:v>18.555</c:v>
                </c:pt>
                <c:pt idx="294">
                  <c:v>18.75</c:v>
                </c:pt>
                <c:pt idx="295">
                  <c:v>17.382999999999999</c:v>
                </c:pt>
                <c:pt idx="296">
                  <c:v>18.359000000000002</c:v>
                </c:pt>
                <c:pt idx="297">
                  <c:v>17.773</c:v>
                </c:pt>
                <c:pt idx="298">
                  <c:v>20.312999999999999</c:v>
                </c:pt>
                <c:pt idx="299">
                  <c:v>19.335999999999999</c:v>
                </c:pt>
                <c:pt idx="300">
                  <c:v>16.210999999999999</c:v>
                </c:pt>
                <c:pt idx="301">
                  <c:v>18.75</c:v>
                </c:pt>
                <c:pt idx="302">
                  <c:v>18.359000000000002</c:v>
                </c:pt>
                <c:pt idx="303">
                  <c:v>16.602</c:v>
                </c:pt>
                <c:pt idx="304">
                  <c:v>16.015999999999998</c:v>
                </c:pt>
                <c:pt idx="305">
                  <c:v>16.992000000000001</c:v>
                </c:pt>
                <c:pt idx="306">
                  <c:v>18.359000000000002</c:v>
                </c:pt>
                <c:pt idx="307">
                  <c:v>17.969000000000001</c:v>
                </c:pt>
                <c:pt idx="308">
                  <c:v>16.405999999999999</c:v>
                </c:pt>
                <c:pt idx="309">
                  <c:v>18.555</c:v>
                </c:pt>
                <c:pt idx="310">
                  <c:v>17.187999999999999</c:v>
                </c:pt>
                <c:pt idx="311">
                  <c:v>18.75</c:v>
                </c:pt>
                <c:pt idx="312">
                  <c:v>18.359000000000002</c:v>
                </c:pt>
                <c:pt idx="313">
                  <c:v>17.382999999999999</c:v>
                </c:pt>
                <c:pt idx="314">
                  <c:v>17.382999999999999</c:v>
                </c:pt>
                <c:pt idx="315">
                  <c:v>17.187999999999999</c:v>
                </c:pt>
                <c:pt idx="316">
                  <c:v>17.773</c:v>
                </c:pt>
                <c:pt idx="317">
                  <c:v>16.405999999999999</c:v>
                </c:pt>
                <c:pt idx="318">
                  <c:v>19.140999999999998</c:v>
                </c:pt>
                <c:pt idx="319">
                  <c:v>16.602</c:v>
                </c:pt>
                <c:pt idx="320">
                  <c:v>17.577999999999999</c:v>
                </c:pt>
                <c:pt idx="321">
                  <c:v>17.773</c:v>
                </c:pt>
                <c:pt idx="322">
                  <c:v>18.164000000000001</c:v>
                </c:pt>
                <c:pt idx="323">
                  <c:v>18.359000000000002</c:v>
                </c:pt>
                <c:pt idx="324">
                  <c:v>16.797000000000001</c:v>
                </c:pt>
                <c:pt idx="325">
                  <c:v>17.382999999999999</c:v>
                </c:pt>
                <c:pt idx="326">
                  <c:v>18.359000000000002</c:v>
                </c:pt>
                <c:pt idx="327">
                  <c:v>20.702999999999999</c:v>
                </c:pt>
                <c:pt idx="328">
                  <c:v>18.164000000000001</c:v>
                </c:pt>
                <c:pt idx="329">
                  <c:v>18.359000000000002</c:v>
                </c:pt>
                <c:pt idx="330">
                  <c:v>16.992000000000001</c:v>
                </c:pt>
                <c:pt idx="331">
                  <c:v>18.164000000000001</c:v>
                </c:pt>
                <c:pt idx="332">
                  <c:v>17.773</c:v>
                </c:pt>
                <c:pt idx="333">
                  <c:v>18.164000000000001</c:v>
                </c:pt>
                <c:pt idx="334">
                  <c:v>18.75</c:v>
                </c:pt>
                <c:pt idx="335">
                  <c:v>18.945</c:v>
                </c:pt>
                <c:pt idx="336">
                  <c:v>17.773</c:v>
                </c:pt>
                <c:pt idx="337">
                  <c:v>18.945</c:v>
                </c:pt>
                <c:pt idx="338">
                  <c:v>17.577999999999999</c:v>
                </c:pt>
                <c:pt idx="339">
                  <c:v>18.164000000000001</c:v>
                </c:pt>
                <c:pt idx="340">
                  <c:v>16.210999999999999</c:v>
                </c:pt>
                <c:pt idx="341">
                  <c:v>19.140999999999998</c:v>
                </c:pt>
                <c:pt idx="342">
                  <c:v>20.312999999999999</c:v>
                </c:pt>
                <c:pt idx="343">
                  <c:v>18.359000000000002</c:v>
                </c:pt>
                <c:pt idx="344">
                  <c:v>17.382999999999999</c:v>
                </c:pt>
                <c:pt idx="345">
                  <c:v>18.359000000000002</c:v>
                </c:pt>
                <c:pt idx="346">
                  <c:v>18.555</c:v>
                </c:pt>
                <c:pt idx="347">
                  <c:v>16.797000000000001</c:v>
                </c:pt>
                <c:pt idx="348">
                  <c:v>16.797000000000001</c:v>
                </c:pt>
                <c:pt idx="349">
                  <c:v>18.164000000000001</c:v>
                </c:pt>
                <c:pt idx="350">
                  <c:v>17.577999999999999</c:v>
                </c:pt>
                <c:pt idx="351">
                  <c:v>18.164000000000001</c:v>
                </c:pt>
                <c:pt idx="352">
                  <c:v>16.797000000000001</c:v>
                </c:pt>
                <c:pt idx="353">
                  <c:v>17.187999999999999</c:v>
                </c:pt>
                <c:pt idx="354">
                  <c:v>17.187999999999999</c:v>
                </c:pt>
                <c:pt idx="355">
                  <c:v>16.797000000000001</c:v>
                </c:pt>
                <c:pt idx="356">
                  <c:v>18.164000000000001</c:v>
                </c:pt>
                <c:pt idx="357">
                  <c:v>17.187999999999999</c:v>
                </c:pt>
                <c:pt idx="358">
                  <c:v>17.577999999999999</c:v>
                </c:pt>
                <c:pt idx="359">
                  <c:v>17.187999999999999</c:v>
                </c:pt>
                <c:pt idx="360">
                  <c:v>17.969000000000001</c:v>
                </c:pt>
                <c:pt idx="361">
                  <c:v>16.405999999999999</c:v>
                </c:pt>
                <c:pt idx="362">
                  <c:v>17.187999999999999</c:v>
                </c:pt>
                <c:pt idx="363">
                  <c:v>16.405999999999999</c:v>
                </c:pt>
                <c:pt idx="364">
                  <c:v>16.797000000000001</c:v>
                </c:pt>
                <c:pt idx="365">
                  <c:v>16.992000000000001</c:v>
                </c:pt>
                <c:pt idx="366">
                  <c:v>16.992000000000001</c:v>
                </c:pt>
                <c:pt idx="367">
                  <c:v>17.382999999999999</c:v>
                </c:pt>
                <c:pt idx="368">
                  <c:v>17.577999999999999</c:v>
                </c:pt>
                <c:pt idx="369">
                  <c:v>18.555</c:v>
                </c:pt>
                <c:pt idx="370">
                  <c:v>19.335999999999999</c:v>
                </c:pt>
                <c:pt idx="371">
                  <c:v>17.773</c:v>
                </c:pt>
                <c:pt idx="372">
                  <c:v>18.164000000000001</c:v>
                </c:pt>
                <c:pt idx="373">
                  <c:v>17.382999999999999</c:v>
                </c:pt>
                <c:pt idx="374">
                  <c:v>17.969000000000001</c:v>
                </c:pt>
                <c:pt idx="375">
                  <c:v>15.82</c:v>
                </c:pt>
                <c:pt idx="376">
                  <c:v>17.577999999999999</c:v>
                </c:pt>
                <c:pt idx="377">
                  <c:v>17.577999999999999</c:v>
                </c:pt>
                <c:pt idx="378">
                  <c:v>18.555</c:v>
                </c:pt>
                <c:pt idx="379">
                  <c:v>17.382999999999999</c:v>
                </c:pt>
                <c:pt idx="380">
                  <c:v>19.140999999999998</c:v>
                </c:pt>
                <c:pt idx="381">
                  <c:v>18.75</c:v>
                </c:pt>
                <c:pt idx="382">
                  <c:v>18.164000000000001</c:v>
                </c:pt>
                <c:pt idx="383">
                  <c:v>17.577999999999999</c:v>
                </c:pt>
                <c:pt idx="384">
                  <c:v>17.382999999999999</c:v>
                </c:pt>
                <c:pt idx="385">
                  <c:v>19.530999999999999</c:v>
                </c:pt>
                <c:pt idx="386">
                  <c:v>17.969000000000001</c:v>
                </c:pt>
                <c:pt idx="387">
                  <c:v>17.187999999999999</c:v>
                </c:pt>
                <c:pt idx="388">
                  <c:v>17.773</c:v>
                </c:pt>
                <c:pt idx="389">
                  <c:v>17.382999999999999</c:v>
                </c:pt>
                <c:pt idx="390">
                  <c:v>18.359000000000002</c:v>
                </c:pt>
                <c:pt idx="391">
                  <c:v>17.577999999999999</c:v>
                </c:pt>
                <c:pt idx="392">
                  <c:v>16.602</c:v>
                </c:pt>
                <c:pt idx="393">
                  <c:v>18.164000000000001</c:v>
                </c:pt>
                <c:pt idx="394">
                  <c:v>18.75</c:v>
                </c:pt>
                <c:pt idx="395">
                  <c:v>17.187999999999999</c:v>
                </c:pt>
                <c:pt idx="396">
                  <c:v>18.359000000000002</c:v>
                </c:pt>
                <c:pt idx="397">
                  <c:v>18.75</c:v>
                </c:pt>
                <c:pt idx="398">
                  <c:v>17.382999999999999</c:v>
                </c:pt>
                <c:pt idx="399">
                  <c:v>16.797000000000001</c:v>
                </c:pt>
                <c:pt idx="400">
                  <c:v>18.359000000000002</c:v>
                </c:pt>
                <c:pt idx="401">
                  <c:v>17.773</c:v>
                </c:pt>
                <c:pt idx="402">
                  <c:v>18.359000000000002</c:v>
                </c:pt>
                <c:pt idx="403">
                  <c:v>17.382999999999999</c:v>
                </c:pt>
                <c:pt idx="404">
                  <c:v>17.187999999999999</c:v>
                </c:pt>
                <c:pt idx="405">
                  <c:v>18.359000000000002</c:v>
                </c:pt>
                <c:pt idx="406">
                  <c:v>16.602</c:v>
                </c:pt>
                <c:pt idx="407">
                  <c:v>20.898</c:v>
                </c:pt>
                <c:pt idx="408">
                  <c:v>16.797000000000001</c:v>
                </c:pt>
                <c:pt idx="409">
                  <c:v>16.602</c:v>
                </c:pt>
                <c:pt idx="410">
                  <c:v>16.210999999999999</c:v>
                </c:pt>
                <c:pt idx="411">
                  <c:v>18.359000000000002</c:v>
                </c:pt>
                <c:pt idx="412">
                  <c:v>16.015999999999998</c:v>
                </c:pt>
                <c:pt idx="413">
                  <c:v>18.164000000000001</c:v>
                </c:pt>
                <c:pt idx="414">
                  <c:v>17.382999999999999</c:v>
                </c:pt>
                <c:pt idx="415">
                  <c:v>17.187999999999999</c:v>
                </c:pt>
                <c:pt idx="416">
                  <c:v>18.555</c:v>
                </c:pt>
                <c:pt idx="417">
                  <c:v>19.335999999999999</c:v>
                </c:pt>
                <c:pt idx="418">
                  <c:v>17.773</c:v>
                </c:pt>
                <c:pt idx="419">
                  <c:v>17.773</c:v>
                </c:pt>
                <c:pt idx="420">
                  <c:v>17.577999999999999</c:v>
                </c:pt>
                <c:pt idx="421">
                  <c:v>17.577999999999999</c:v>
                </c:pt>
                <c:pt idx="422">
                  <c:v>18.164000000000001</c:v>
                </c:pt>
                <c:pt idx="423">
                  <c:v>17.577999999999999</c:v>
                </c:pt>
                <c:pt idx="424">
                  <c:v>17.969000000000001</c:v>
                </c:pt>
                <c:pt idx="425">
                  <c:v>18.75</c:v>
                </c:pt>
                <c:pt idx="426">
                  <c:v>18.164000000000001</c:v>
                </c:pt>
                <c:pt idx="427">
                  <c:v>16.210999999999999</c:v>
                </c:pt>
                <c:pt idx="428">
                  <c:v>18.164000000000001</c:v>
                </c:pt>
                <c:pt idx="429">
                  <c:v>16.405999999999999</c:v>
                </c:pt>
                <c:pt idx="430">
                  <c:v>17.577999999999999</c:v>
                </c:pt>
                <c:pt idx="431">
                  <c:v>17.382999999999999</c:v>
                </c:pt>
                <c:pt idx="432">
                  <c:v>16.210999999999999</c:v>
                </c:pt>
                <c:pt idx="433">
                  <c:v>16.797000000000001</c:v>
                </c:pt>
                <c:pt idx="434">
                  <c:v>16.210999999999999</c:v>
                </c:pt>
                <c:pt idx="435">
                  <c:v>16.797000000000001</c:v>
                </c:pt>
                <c:pt idx="436">
                  <c:v>16.602</c:v>
                </c:pt>
                <c:pt idx="437">
                  <c:v>17.969000000000001</c:v>
                </c:pt>
                <c:pt idx="438">
                  <c:v>16.797000000000001</c:v>
                </c:pt>
                <c:pt idx="439">
                  <c:v>16.797000000000001</c:v>
                </c:pt>
                <c:pt idx="440">
                  <c:v>17.773</c:v>
                </c:pt>
                <c:pt idx="441">
                  <c:v>18.555</c:v>
                </c:pt>
                <c:pt idx="442">
                  <c:v>18.164000000000001</c:v>
                </c:pt>
                <c:pt idx="443">
                  <c:v>17.187999999999999</c:v>
                </c:pt>
                <c:pt idx="444">
                  <c:v>16.602</c:v>
                </c:pt>
                <c:pt idx="445">
                  <c:v>18.164000000000001</c:v>
                </c:pt>
                <c:pt idx="446">
                  <c:v>17.187999999999999</c:v>
                </c:pt>
                <c:pt idx="447">
                  <c:v>18.359000000000002</c:v>
                </c:pt>
                <c:pt idx="448">
                  <c:v>16.992000000000001</c:v>
                </c:pt>
                <c:pt idx="449">
                  <c:v>17.969000000000001</c:v>
                </c:pt>
                <c:pt idx="450">
                  <c:v>19.140999999999998</c:v>
                </c:pt>
                <c:pt idx="451">
                  <c:v>18.555</c:v>
                </c:pt>
                <c:pt idx="452">
                  <c:v>17.187999999999999</c:v>
                </c:pt>
                <c:pt idx="453">
                  <c:v>19.530999999999999</c:v>
                </c:pt>
                <c:pt idx="454">
                  <c:v>19.140999999999998</c:v>
                </c:pt>
                <c:pt idx="455">
                  <c:v>16.602</c:v>
                </c:pt>
                <c:pt idx="456">
                  <c:v>17.187999999999999</c:v>
                </c:pt>
                <c:pt idx="457">
                  <c:v>17.382999999999999</c:v>
                </c:pt>
                <c:pt idx="458">
                  <c:v>16.992000000000001</c:v>
                </c:pt>
                <c:pt idx="459">
                  <c:v>28.905999999999999</c:v>
                </c:pt>
                <c:pt idx="460">
                  <c:v>36.133000000000003</c:v>
                </c:pt>
                <c:pt idx="461">
                  <c:v>27.148</c:v>
                </c:pt>
                <c:pt idx="462">
                  <c:v>23.827999999999999</c:v>
                </c:pt>
                <c:pt idx="463">
                  <c:v>19.727</c:v>
                </c:pt>
                <c:pt idx="464">
                  <c:v>22.265999999999998</c:v>
                </c:pt>
                <c:pt idx="465">
                  <c:v>20.898</c:v>
                </c:pt>
                <c:pt idx="466">
                  <c:v>21.484000000000002</c:v>
                </c:pt>
                <c:pt idx="467">
                  <c:v>28.515999999999998</c:v>
                </c:pt>
                <c:pt idx="468">
                  <c:v>25.390999999999998</c:v>
                </c:pt>
                <c:pt idx="469">
                  <c:v>27.148</c:v>
                </c:pt>
                <c:pt idx="470">
                  <c:v>27.344000000000001</c:v>
                </c:pt>
                <c:pt idx="471">
                  <c:v>21.875</c:v>
                </c:pt>
                <c:pt idx="472">
                  <c:v>21.875</c:v>
                </c:pt>
                <c:pt idx="473">
                  <c:v>23.437999999999999</c:v>
                </c:pt>
                <c:pt idx="474">
                  <c:v>20.312999999999999</c:v>
                </c:pt>
                <c:pt idx="475">
                  <c:v>24.805</c:v>
                </c:pt>
                <c:pt idx="476">
                  <c:v>27.734000000000002</c:v>
                </c:pt>
                <c:pt idx="477">
                  <c:v>33.398000000000003</c:v>
                </c:pt>
                <c:pt idx="478">
                  <c:v>31.055</c:v>
                </c:pt>
                <c:pt idx="479">
                  <c:v>27.93</c:v>
                </c:pt>
                <c:pt idx="480">
                  <c:v>26.172000000000001</c:v>
                </c:pt>
                <c:pt idx="481">
                  <c:v>26.172000000000001</c:v>
                </c:pt>
                <c:pt idx="482">
                  <c:v>25.390999999999998</c:v>
                </c:pt>
                <c:pt idx="483">
                  <c:v>20.702999999999999</c:v>
                </c:pt>
                <c:pt idx="484">
                  <c:v>23.827999999999999</c:v>
                </c:pt>
                <c:pt idx="485">
                  <c:v>19.530999999999999</c:v>
                </c:pt>
                <c:pt idx="486">
                  <c:v>19.922000000000001</c:v>
                </c:pt>
                <c:pt idx="487">
                  <c:v>21.68</c:v>
                </c:pt>
                <c:pt idx="488">
                  <c:v>20.898</c:v>
                </c:pt>
                <c:pt idx="489">
                  <c:v>17.773</c:v>
                </c:pt>
                <c:pt idx="490">
                  <c:v>23.827999999999999</c:v>
                </c:pt>
                <c:pt idx="491">
                  <c:v>21.094000000000001</c:v>
                </c:pt>
                <c:pt idx="492">
                  <c:v>22.265999999999998</c:v>
                </c:pt>
                <c:pt idx="493">
                  <c:v>20.898</c:v>
                </c:pt>
                <c:pt idx="494">
                  <c:v>23.047000000000001</c:v>
                </c:pt>
                <c:pt idx="495">
                  <c:v>23.242000000000001</c:v>
                </c:pt>
                <c:pt idx="496">
                  <c:v>23.437999999999999</c:v>
                </c:pt>
                <c:pt idx="497">
                  <c:v>33.203000000000003</c:v>
                </c:pt>
                <c:pt idx="498">
                  <c:v>32.030999999999999</c:v>
                </c:pt>
                <c:pt idx="499">
                  <c:v>24.219000000000001</c:v>
                </c:pt>
              </c:numCache>
            </c:numRef>
          </c:val>
          <c:smooth val="0"/>
          <c:extLst>
            <c:ext xmlns:c16="http://schemas.microsoft.com/office/drawing/2014/chart" uri="{C3380CC4-5D6E-409C-BE32-E72D297353CC}">
              <c16:uniqueId val="{00000001-1B3C-49F7-AAA3-D6DF87C1A390}"/>
            </c:ext>
          </c:extLst>
        </c:ser>
        <c:dLbls>
          <c:showLegendKey val="0"/>
          <c:showVal val="0"/>
          <c:showCatName val="0"/>
          <c:showSerName val="0"/>
          <c:showPercent val="0"/>
          <c:showBubbleSize val="0"/>
        </c:dLbls>
        <c:smooth val="0"/>
        <c:axId val="192821408"/>
        <c:axId val="183516368"/>
        <c:extLst>
          <c:ext xmlns:c15="http://schemas.microsoft.com/office/drawing/2012/chart" uri="{02D57815-91ED-43cb-92C2-25804820EDAC}">
            <c15:filteredLineSeries>
              <c15:ser>
                <c:idx val="0"/>
                <c:order val="0"/>
                <c:tx>
                  <c:v>Framerate</c:v>
                </c:tx>
                <c:spPr>
                  <a:ln w="28575" cap="rnd">
                    <a:solidFill>
                      <a:schemeClr val="accent1"/>
                    </a:solidFill>
                    <a:round/>
                  </a:ln>
                  <a:effectLst/>
                </c:spPr>
                <c:marker>
                  <c:symbol val="none"/>
                </c:marker>
                <c:val>
                  <c:numRef>
                    <c:extLst>
                      <c:ext uri="{02D57815-91ED-43cb-92C2-25804820EDAC}">
                        <c15:formulaRef>
                          <c15:sqref>'Go0001'!$L$16:$L$515</c15:sqref>
                        </c15:formulaRef>
                      </c:ext>
                    </c:extLst>
                    <c:numCache>
                      <c:formatCode>General</c:formatCode>
                      <c:ptCount val="500"/>
                      <c:pt idx="0">
                        <c:v>391.2</c:v>
                      </c:pt>
                      <c:pt idx="1">
                        <c:v>391.2</c:v>
                      </c:pt>
                      <c:pt idx="2">
                        <c:v>515.70000000000005</c:v>
                      </c:pt>
                      <c:pt idx="3">
                        <c:v>501.5</c:v>
                      </c:pt>
                      <c:pt idx="4">
                        <c:v>463.4</c:v>
                      </c:pt>
                      <c:pt idx="5">
                        <c:v>464</c:v>
                      </c:pt>
                      <c:pt idx="6">
                        <c:v>460.2</c:v>
                      </c:pt>
                      <c:pt idx="7">
                        <c:v>450.2</c:v>
                      </c:pt>
                      <c:pt idx="8">
                        <c:v>450.2</c:v>
                      </c:pt>
                      <c:pt idx="9">
                        <c:v>141.9</c:v>
                      </c:pt>
                      <c:pt idx="10">
                        <c:v>515.9</c:v>
                      </c:pt>
                      <c:pt idx="11">
                        <c:v>522.1</c:v>
                      </c:pt>
                      <c:pt idx="12">
                        <c:v>509.2</c:v>
                      </c:pt>
                      <c:pt idx="13">
                        <c:v>517.4</c:v>
                      </c:pt>
                      <c:pt idx="14">
                        <c:v>504.6</c:v>
                      </c:pt>
                      <c:pt idx="15">
                        <c:v>511</c:v>
                      </c:pt>
                      <c:pt idx="16">
                        <c:v>520.5</c:v>
                      </c:pt>
                      <c:pt idx="17">
                        <c:v>499.4</c:v>
                      </c:pt>
                      <c:pt idx="18">
                        <c:v>494.1</c:v>
                      </c:pt>
                      <c:pt idx="19">
                        <c:v>507.2</c:v>
                      </c:pt>
                      <c:pt idx="20">
                        <c:v>471.5</c:v>
                      </c:pt>
                      <c:pt idx="21">
                        <c:v>491.8</c:v>
                      </c:pt>
                      <c:pt idx="22">
                        <c:v>490.3</c:v>
                      </c:pt>
                      <c:pt idx="23">
                        <c:v>493.6</c:v>
                      </c:pt>
                      <c:pt idx="24">
                        <c:v>480.9</c:v>
                      </c:pt>
                      <c:pt idx="25">
                        <c:v>471.6</c:v>
                      </c:pt>
                      <c:pt idx="26">
                        <c:v>473.5</c:v>
                      </c:pt>
                      <c:pt idx="27">
                        <c:v>480.8</c:v>
                      </c:pt>
                      <c:pt idx="28">
                        <c:v>461.6</c:v>
                      </c:pt>
                      <c:pt idx="29">
                        <c:v>460.5</c:v>
                      </c:pt>
                      <c:pt idx="30">
                        <c:v>471.5</c:v>
                      </c:pt>
                      <c:pt idx="31">
                        <c:v>462.2</c:v>
                      </c:pt>
                      <c:pt idx="32">
                        <c:v>463.7</c:v>
                      </c:pt>
                      <c:pt idx="33">
                        <c:v>466.5</c:v>
                      </c:pt>
                      <c:pt idx="34">
                        <c:v>467.8</c:v>
                      </c:pt>
                      <c:pt idx="35">
                        <c:v>456.2</c:v>
                      </c:pt>
                      <c:pt idx="36">
                        <c:v>471.9</c:v>
                      </c:pt>
                      <c:pt idx="37">
                        <c:v>463.1</c:v>
                      </c:pt>
                      <c:pt idx="38">
                        <c:v>453.9</c:v>
                      </c:pt>
                      <c:pt idx="39">
                        <c:v>454.2</c:v>
                      </c:pt>
                      <c:pt idx="40">
                        <c:v>451.7</c:v>
                      </c:pt>
                      <c:pt idx="41">
                        <c:v>461.5</c:v>
                      </c:pt>
                      <c:pt idx="42">
                        <c:v>438.2</c:v>
                      </c:pt>
                      <c:pt idx="43">
                        <c:v>441.9</c:v>
                      </c:pt>
                      <c:pt idx="44">
                        <c:v>443.1</c:v>
                      </c:pt>
                      <c:pt idx="45">
                        <c:v>443.7</c:v>
                      </c:pt>
                      <c:pt idx="46">
                        <c:v>413.5</c:v>
                      </c:pt>
                      <c:pt idx="47">
                        <c:v>409.7</c:v>
                      </c:pt>
                      <c:pt idx="48">
                        <c:v>433.8</c:v>
                      </c:pt>
                      <c:pt idx="49">
                        <c:v>441.4</c:v>
                      </c:pt>
                      <c:pt idx="50">
                        <c:v>425.8</c:v>
                      </c:pt>
                      <c:pt idx="51">
                        <c:v>436</c:v>
                      </c:pt>
                      <c:pt idx="52">
                        <c:v>430.5</c:v>
                      </c:pt>
                      <c:pt idx="53">
                        <c:v>408</c:v>
                      </c:pt>
                      <c:pt idx="54">
                        <c:v>411.9</c:v>
                      </c:pt>
                      <c:pt idx="55">
                        <c:v>413.7</c:v>
                      </c:pt>
                      <c:pt idx="56">
                        <c:v>406.7</c:v>
                      </c:pt>
                      <c:pt idx="57">
                        <c:v>404.9</c:v>
                      </c:pt>
                      <c:pt idx="58">
                        <c:v>401.4</c:v>
                      </c:pt>
                      <c:pt idx="59">
                        <c:v>409.9</c:v>
                      </c:pt>
                      <c:pt idx="60">
                        <c:v>386.6</c:v>
                      </c:pt>
                      <c:pt idx="61">
                        <c:v>387.2</c:v>
                      </c:pt>
                      <c:pt idx="62">
                        <c:v>390.5</c:v>
                      </c:pt>
                      <c:pt idx="63">
                        <c:v>394.6</c:v>
                      </c:pt>
                      <c:pt idx="64">
                        <c:v>388.2</c:v>
                      </c:pt>
                      <c:pt idx="65">
                        <c:v>374</c:v>
                      </c:pt>
                      <c:pt idx="66">
                        <c:v>371.7</c:v>
                      </c:pt>
                      <c:pt idx="67">
                        <c:v>374.8</c:v>
                      </c:pt>
                      <c:pt idx="68">
                        <c:v>372.7</c:v>
                      </c:pt>
                      <c:pt idx="69">
                        <c:v>368</c:v>
                      </c:pt>
                      <c:pt idx="70">
                        <c:v>370.5</c:v>
                      </c:pt>
                      <c:pt idx="71">
                        <c:v>361.2</c:v>
                      </c:pt>
                      <c:pt idx="72">
                        <c:v>358.9</c:v>
                      </c:pt>
                      <c:pt idx="73">
                        <c:v>358.2</c:v>
                      </c:pt>
                      <c:pt idx="74">
                        <c:v>366.9</c:v>
                      </c:pt>
                      <c:pt idx="75">
                        <c:v>359.6</c:v>
                      </c:pt>
                      <c:pt idx="76">
                        <c:v>349.5</c:v>
                      </c:pt>
                      <c:pt idx="77">
                        <c:v>357.7</c:v>
                      </c:pt>
                      <c:pt idx="78">
                        <c:v>348.2</c:v>
                      </c:pt>
                      <c:pt idx="79">
                        <c:v>349.8</c:v>
                      </c:pt>
                      <c:pt idx="80">
                        <c:v>340.5</c:v>
                      </c:pt>
                      <c:pt idx="81">
                        <c:v>344.4</c:v>
                      </c:pt>
                      <c:pt idx="82">
                        <c:v>339.1</c:v>
                      </c:pt>
                      <c:pt idx="83">
                        <c:v>337.7</c:v>
                      </c:pt>
                      <c:pt idx="84">
                        <c:v>331.9</c:v>
                      </c:pt>
                      <c:pt idx="85">
                        <c:v>334.1</c:v>
                      </c:pt>
                      <c:pt idx="86">
                        <c:v>336.6</c:v>
                      </c:pt>
                      <c:pt idx="87">
                        <c:v>322.8</c:v>
                      </c:pt>
                      <c:pt idx="88">
                        <c:v>318.8</c:v>
                      </c:pt>
                      <c:pt idx="89">
                        <c:v>325.39999999999998</c:v>
                      </c:pt>
                      <c:pt idx="90">
                        <c:v>325.2</c:v>
                      </c:pt>
                      <c:pt idx="91">
                        <c:v>317.7</c:v>
                      </c:pt>
                      <c:pt idx="92">
                        <c:v>315.89999999999998</c:v>
                      </c:pt>
                      <c:pt idx="93">
                        <c:v>312.5</c:v>
                      </c:pt>
                      <c:pt idx="94">
                        <c:v>310.89999999999998</c:v>
                      </c:pt>
                      <c:pt idx="95">
                        <c:v>306.3</c:v>
                      </c:pt>
                      <c:pt idx="96">
                        <c:v>307.10000000000002</c:v>
                      </c:pt>
                      <c:pt idx="97">
                        <c:v>307.7</c:v>
                      </c:pt>
                      <c:pt idx="98">
                        <c:v>292.8</c:v>
                      </c:pt>
                      <c:pt idx="99">
                        <c:v>278.8</c:v>
                      </c:pt>
                      <c:pt idx="100">
                        <c:v>286.39999999999998</c:v>
                      </c:pt>
                      <c:pt idx="101">
                        <c:v>280.89999999999998</c:v>
                      </c:pt>
                      <c:pt idx="102">
                        <c:v>271.3</c:v>
                      </c:pt>
                      <c:pt idx="103">
                        <c:v>273.89999999999998</c:v>
                      </c:pt>
                      <c:pt idx="104">
                        <c:v>273.7</c:v>
                      </c:pt>
                      <c:pt idx="105">
                        <c:v>275.8</c:v>
                      </c:pt>
                      <c:pt idx="106">
                        <c:v>273.89999999999998</c:v>
                      </c:pt>
                      <c:pt idx="107">
                        <c:v>266.3</c:v>
                      </c:pt>
                      <c:pt idx="108">
                        <c:v>267.8</c:v>
                      </c:pt>
                      <c:pt idx="109">
                        <c:v>263.39999999999998</c:v>
                      </c:pt>
                      <c:pt idx="110">
                        <c:v>263.10000000000002</c:v>
                      </c:pt>
                      <c:pt idx="111">
                        <c:v>263.89999999999998</c:v>
                      </c:pt>
                      <c:pt idx="112">
                        <c:v>251.2</c:v>
                      </c:pt>
                      <c:pt idx="113">
                        <c:v>257.60000000000002</c:v>
                      </c:pt>
                      <c:pt idx="114">
                        <c:v>255.4</c:v>
                      </c:pt>
                      <c:pt idx="115">
                        <c:v>253.4</c:v>
                      </c:pt>
                      <c:pt idx="116">
                        <c:v>248.9</c:v>
                      </c:pt>
                      <c:pt idx="117">
                        <c:v>245.9</c:v>
                      </c:pt>
                      <c:pt idx="118">
                        <c:v>245.9</c:v>
                      </c:pt>
                      <c:pt idx="119">
                        <c:v>247.2</c:v>
                      </c:pt>
                      <c:pt idx="120">
                        <c:v>247.6</c:v>
                      </c:pt>
                      <c:pt idx="121">
                        <c:v>242.2</c:v>
                      </c:pt>
                      <c:pt idx="122">
                        <c:v>244.5</c:v>
                      </c:pt>
                      <c:pt idx="123">
                        <c:v>243.5</c:v>
                      </c:pt>
                      <c:pt idx="124">
                        <c:v>235.9</c:v>
                      </c:pt>
                      <c:pt idx="125">
                        <c:v>238</c:v>
                      </c:pt>
                      <c:pt idx="126">
                        <c:v>234.9</c:v>
                      </c:pt>
                      <c:pt idx="127">
                        <c:v>213.4</c:v>
                      </c:pt>
                      <c:pt idx="128">
                        <c:v>215.2</c:v>
                      </c:pt>
                      <c:pt idx="129">
                        <c:v>233.3</c:v>
                      </c:pt>
                      <c:pt idx="130">
                        <c:v>233.6</c:v>
                      </c:pt>
                      <c:pt idx="131">
                        <c:v>218.3</c:v>
                      </c:pt>
                      <c:pt idx="132">
                        <c:v>226.2</c:v>
                      </c:pt>
                      <c:pt idx="133">
                        <c:v>222.2</c:v>
                      </c:pt>
                      <c:pt idx="134">
                        <c:v>237.9</c:v>
                      </c:pt>
                      <c:pt idx="135">
                        <c:v>238.7</c:v>
                      </c:pt>
                      <c:pt idx="136">
                        <c:v>235.4</c:v>
                      </c:pt>
                      <c:pt idx="137">
                        <c:v>232.9</c:v>
                      </c:pt>
                      <c:pt idx="138">
                        <c:v>233.4</c:v>
                      </c:pt>
                      <c:pt idx="139">
                        <c:v>224.3</c:v>
                      </c:pt>
                      <c:pt idx="140">
                        <c:v>232</c:v>
                      </c:pt>
                      <c:pt idx="141">
                        <c:v>217.2</c:v>
                      </c:pt>
                      <c:pt idx="142">
                        <c:v>199.1</c:v>
                      </c:pt>
                      <c:pt idx="143">
                        <c:v>219.4</c:v>
                      </c:pt>
                      <c:pt idx="144">
                        <c:v>215.4</c:v>
                      </c:pt>
                      <c:pt idx="145">
                        <c:v>127.2</c:v>
                      </c:pt>
                      <c:pt idx="146">
                        <c:v>217.2</c:v>
                      </c:pt>
                      <c:pt idx="147">
                        <c:v>218.5</c:v>
                      </c:pt>
                      <c:pt idx="148">
                        <c:v>220.1</c:v>
                      </c:pt>
                      <c:pt idx="149">
                        <c:v>218.8</c:v>
                      </c:pt>
                      <c:pt idx="150">
                        <c:v>222.1</c:v>
                      </c:pt>
                      <c:pt idx="151">
                        <c:v>222.7</c:v>
                      </c:pt>
                      <c:pt idx="152">
                        <c:v>221.8</c:v>
                      </c:pt>
                      <c:pt idx="153">
                        <c:v>215.1</c:v>
                      </c:pt>
                      <c:pt idx="154">
                        <c:v>213.1</c:v>
                      </c:pt>
                      <c:pt idx="155">
                        <c:v>214.4</c:v>
                      </c:pt>
                      <c:pt idx="156">
                        <c:v>212.6</c:v>
                      </c:pt>
                      <c:pt idx="157">
                        <c:v>204.6</c:v>
                      </c:pt>
                      <c:pt idx="158">
                        <c:v>209.7</c:v>
                      </c:pt>
                      <c:pt idx="159">
                        <c:v>213.3</c:v>
                      </c:pt>
                      <c:pt idx="160">
                        <c:v>207.9</c:v>
                      </c:pt>
                      <c:pt idx="161">
                        <c:v>207.9</c:v>
                      </c:pt>
                      <c:pt idx="162">
                        <c:v>208.2</c:v>
                      </c:pt>
                      <c:pt idx="163">
                        <c:v>211.3</c:v>
                      </c:pt>
                      <c:pt idx="164">
                        <c:v>210.1</c:v>
                      </c:pt>
                      <c:pt idx="165">
                        <c:v>207.8</c:v>
                      </c:pt>
                      <c:pt idx="166">
                        <c:v>208.9</c:v>
                      </c:pt>
                      <c:pt idx="167">
                        <c:v>205.4</c:v>
                      </c:pt>
                      <c:pt idx="168">
                        <c:v>204.6</c:v>
                      </c:pt>
                      <c:pt idx="169">
                        <c:v>201.6</c:v>
                      </c:pt>
                      <c:pt idx="170">
                        <c:v>203.5</c:v>
                      </c:pt>
                      <c:pt idx="171">
                        <c:v>203.7</c:v>
                      </c:pt>
                      <c:pt idx="172">
                        <c:v>198.7</c:v>
                      </c:pt>
                      <c:pt idx="173">
                        <c:v>198.9</c:v>
                      </c:pt>
                      <c:pt idx="174">
                        <c:v>200.2</c:v>
                      </c:pt>
                      <c:pt idx="175">
                        <c:v>197.1</c:v>
                      </c:pt>
                      <c:pt idx="176">
                        <c:v>196.1</c:v>
                      </c:pt>
                      <c:pt idx="177">
                        <c:v>194.7</c:v>
                      </c:pt>
                      <c:pt idx="178">
                        <c:v>195.3</c:v>
                      </c:pt>
                      <c:pt idx="179">
                        <c:v>195.2</c:v>
                      </c:pt>
                      <c:pt idx="180">
                        <c:v>195</c:v>
                      </c:pt>
                      <c:pt idx="181">
                        <c:v>193.5</c:v>
                      </c:pt>
                      <c:pt idx="182">
                        <c:v>192.1</c:v>
                      </c:pt>
                      <c:pt idx="183">
                        <c:v>192.9</c:v>
                      </c:pt>
                      <c:pt idx="184">
                        <c:v>190.2</c:v>
                      </c:pt>
                      <c:pt idx="185">
                        <c:v>189.9</c:v>
                      </c:pt>
                      <c:pt idx="186">
                        <c:v>187.6</c:v>
                      </c:pt>
                      <c:pt idx="187">
                        <c:v>187.5</c:v>
                      </c:pt>
                      <c:pt idx="188">
                        <c:v>186.9</c:v>
                      </c:pt>
                      <c:pt idx="189">
                        <c:v>183.2</c:v>
                      </c:pt>
                      <c:pt idx="190">
                        <c:v>183.9</c:v>
                      </c:pt>
                      <c:pt idx="191">
                        <c:v>181.1</c:v>
                      </c:pt>
                      <c:pt idx="192">
                        <c:v>180.4</c:v>
                      </c:pt>
                      <c:pt idx="193">
                        <c:v>179.2</c:v>
                      </c:pt>
                      <c:pt idx="194">
                        <c:v>180.2</c:v>
                      </c:pt>
                      <c:pt idx="195">
                        <c:v>174.9</c:v>
                      </c:pt>
                      <c:pt idx="196">
                        <c:v>176.3</c:v>
                      </c:pt>
                      <c:pt idx="197">
                        <c:v>174.8</c:v>
                      </c:pt>
                      <c:pt idx="198">
                        <c:v>176.4</c:v>
                      </c:pt>
                      <c:pt idx="199">
                        <c:v>174.9</c:v>
                      </c:pt>
                      <c:pt idx="200">
                        <c:v>172.9</c:v>
                      </c:pt>
                      <c:pt idx="201">
                        <c:v>174</c:v>
                      </c:pt>
                      <c:pt idx="202">
                        <c:v>166.2</c:v>
                      </c:pt>
                      <c:pt idx="203">
                        <c:v>158.9</c:v>
                      </c:pt>
                      <c:pt idx="204">
                        <c:v>172.5</c:v>
                      </c:pt>
                      <c:pt idx="205">
                        <c:v>172.5</c:v>
                      </c:pt>
                      <c:pt idx="206">
                        <c:v>172.3</c:v>
                      </c:pt>
                      <c:pt idx="207">
                        <c:v>170.8</c:v>
                      </c:pt>
                      <c:pt idx="208">
                        <c:v>171.4</c:v>
                      </c:pt>
                      <c:pt idx="209">
                        <c:v>168.1</c:v>
                      </c:pt>
                      <c:pt idx="210">
                        <c:v>169</c:v>
                      </c:pt>
                      <c:pt idx="211">
                        <c:v>168.9</c:v>
                      </c:pt>
                      <c:pt idx="212">
                        <c:v>166.5</c:v>
                      </c:pt>
                      <c:pt idx="213">
                        <c:v>167.6</c:v>
                      </c:pt>
                      <c:pt idx="214">
                        <c:v>166.9</c:v>
                      </c:pt>
                      <c:pt idx="215">
                        <c:v>166.8</c:v>
                      </c:pt>
                      <c:pt idx="216">
                        <c:v>159.1</c:v>
                      </c:pt>
                      <c:pt idx="217">
                        <c:v>154.5</c:v>
                      </c:pt>
                      <c:pt idx="218">
                        <c:v>156.69999999999999</c:v>
                      </c:pt>
                      <c:pt idx="219">
                        <c:v>162.80000000000001</c:v>
                      </c:pt>
                      <c:pt idx="220">
                        <c:v>160.30000000000001</c:v>
                      </c:pt>
                      <c:pt idx="221">
                        <c:v>160.5</c:v>
                      </c:pt>
                      <c:pt idx="222">
                        <c:v>158.6</c:v>
                      </c:pt>
                      <c:pt idx="223">
                        <c:v>157.30000000000001</c:v>
                      </c:pt>
                      <c:pt idx="224">
                        <c:v>158.4</c:v>
                      </c:pt>
                      <c:pt idx="225">
                        <c:v>159.4</c:v>
                      </c:pt>
                      <c:pt idx="226">
                        <c:v>158.80000000000001</c:v>
                      </c:pt>
                      <c:pt idx="227">
                        <c:v>157.30000000000001</c:v>
                      </c:pt>
                      <c:pt idx="228">
                        <c:v>156.19999999999999</c:v>
                      </c:pt>
                      <c:pt idx="229">
                        <c:v>151.30000000000001</c:v>
                      </c:pt>
                      <c:pt idx="230">
                        <c:v>156.4</c:v>
                      </c:pt>
                      <c:pt idx="231">
                        <c:v>154.5</c:v>
                      </c:pt>
                      <c:pt idx="232">
                        <c:v>154.19999999999999</c:v>
                      </c:pt>
                      <c:pt idx="233">
                        <c:v>155.1</c:v>
                      </c:pt>
                      <c:pt idx="234">
                        <c:v>154.80000000000001</c:v>
                      </c:pt>
                      <c:pt idx="235">
                        <c:v>153.9</c:v>
                      </c:pt>
                      <c:pt idx="236">
                        <c:v>154.6</c:v>
                      </c:pt>
                      <c:pt idx="237">
                        <c:v>154.19999999999999</c:v>
                      </c:pt>
                      <c:pt idx="238">
                        <c:v>153.6</c:v>
                      </c:pt>
                      <c:pt idx="239">
                        <c:v>151.9</c:v>
                      </c:pt>
                      <c:pt idx="240">
                        <c:v>150.80000000000001</c:v>
                      </c:pt>
                      <c:pt idx="241">
                        <c:v>153.69999999999999</c:v>
                      </c:pt>
                      <c:pt idx="242">
                        <c:v>147.69999999999999</c:v>
                      </c:pt>
                      <c:pt idx="243">
                        <c:v>148.9</c:v>
                      </c:pt>
                      <c:pt idx="244">
                        <c:v>151</c:v>
                      </c:pt>
                      <c:pt idx="245">
                        <c:v>150.19999999999999</c:v>
                      </c:pt>
                      <c:pt idx="246">
                        <c:v>150.19999999999999</c:v>
                      </c:pt>
                      <c:pt idx="247">
                        <c:v>148.80000000000001</c:v>
                      </c:pt>
                      <c:pt idx="248">
                        <c:v>149.4</c:v>
                      </c:pt>
                      <c:pt idx="249">
                        <c:v>149.9</c:v>
                      </c:pt>
                      <c:pt idx="250">
                        <c:v>143</c:v>
                      </c:pt>
                      <c:pt idx="251">
                        <c:v>146</c:v>
                      </c:pt>
                      <c:pt idx="252">
                        <c:v>144.69999999999999</c:v>
                      </c:pt>
                      <c:pt idx="253">
                        <c:v>143.1</c:v>
                      </c:pt>
                      <c:pt idx="254">
                        <c:v>145.69999999999999</c:v>
                      </c:pt>
                      <c:pt idx="255">
                        <c:v>145.30000000000001</c:v>
                      </c:pt>
                      <c:pt idx="256">
                        <c:v>144.1</c:v>
                      </c:pt>
                      <c:pt idx="257">
                        <c:v>144.69999999999999</c:v>
                      </c:pt>
                      <c:pt idx="258">
                        <c:v>145.1</c:v>
                      </c:pt>
                      <c:pt idx="259">
                        <c:v>144.5</c:v>
                      </c:pt>
                      <c:pt idx="260">
                        <c:v>143.4</c:v>
                      </c:pt>
                      <c:pt idx="261">
                        <c:v>139.9</c:v>
                      </c:pt>
                      <c:pt idx="262">
                        <c:v>137.9</c:v>
                      </c:pt>
                      <c:pt idx="263">
                        <c:v>141.5</c:v>
                      </c:pt>
                      <c:pt idx="264">
                        <c:v>140.4</c:v>
                      </c:pt>
                      <c:pt idx="265">
                        <c:v>141.80000000000001</c:v>
                      </c:pt>
                      <c:pt idx="266">
                        <c:v>140.80000000000001</c:v>
                      </c:pt>
                      <c:pt idx="267">
                        <c:v>139.80000000000001</c:v>
                      </c:pt>
                      <c:pt idx="268">
                        <c:v>140.30000000000001</c:v>
                      </c:pt>
                      <c:pt idx="269">
                        <c:v>140.30000000000001</c:v>
                      </c:pt>
                      <c:pt idx="270">
                        <c:v>139.80000000000001</c:v>
                      </c:pt>
                      <c:pt idx="271">
                        <c:v>138.9</c:v>
                      </c:pt>
                      <c:pt idx="272">
                        <c:v>138.1</c:v>
                      </c:pt>
                      <c:pt idx="273">
                        <c:v>139.69999999999999</c:v>
                      </c:pt>
                      <c:pt idx="274">
                        <c:v>138.5</c:v>
                      </c:pt>
                      <c:pt idx="275">
                        <c:v>136.5</c:v>
                      </c:pt>
                      <c:pt idx="276">
                        <c:v>136.69999999999999</c:v>
                      </c:pt>
                      <c:pt idx="277">
                        <c:v>134.4</c:v>
                      </c:pt>
                      <c:pt idx="278">
                        <c:v>135.69999999999999</c:v>
                      </c:pt>
                      <c:pt idx="279">
                        <c:v>135.6</c:v>
                      </c:pt>
                      <c:pt idx="280">
                        <c:v>135.4</c:v>
                      </c:pt>
                      <c:pt idx="281">
                        <c:v>135.80000000000001</c:v>
                      </c:pt>
                      <c:pt idx="282">
                        <c:v>135.5</c:v>
                      </c:pt>
                      <c:pt idx="283">
                        <c:v>134.6</c:v>
                      </c:pt>
                      <c:pt idx="284">
                        <c:v>135</c:v>
                      </c:pt>
                      <c:pt idx="285">
                        <c:v>134.6</c:v>
                      </c:pt>
                      <c:pt idx="286">
                        <c:v>131.30000000000001</c:v>
                      </c:pt>
                      <c:pt idx="287">
                        <c:v>132.80000000000001</c:v>
                      </c:pt>
                      <c:pt idx="288">
                        <c:v>132.9</c:v>
                      </c:pt>
                      <c:pt idx="289">
                        <c:v>129.80000000000001</c:v>
                      </c:pt>
                      <c:pt idx="290">
                        <c:v>130.80000000000001</c:v>
                      </c:pt>
                      <c:pt idx="291">
                        <c:v>130.80000000000001</c:v>
                      </c:pt>
                      <c:pt idx="292">
                        <c:v>132.1</c:v>
                      </c:pt>
                      <c:pt idx="293">
                        <c:v>128</c:v>
                      </c:pt>
                      <c:pt idx="294">
                        <c:v>129.6</c:v>
                      </c:pt>
                      <c:pt idx="295">
                        <c:v>130.5</c:v>
                      </c:pt>
                      <c:pt idx="296">
                        <c:v>130.1</c:v>
                      </c:pt>
                      <c:pt idx="297">
                        <c:v>129.5</c:v>
                      </c:pt>
                      <c:pt idx="298">
                        <c:v>128.1</c:v>
                      </c:pt>
                      <c:pt idx="299">
                        <c:v>129.19999999999999</c:v>
                      </c:pt>
                      <c:pt idx="300">
                        <c:v>129.30000000000001</c:v>
                      </c:pt>
                      <c:pt idx="301">
                        <c:v>126.7</c:v>
                      </c:pt>
                      <c:pt idx="302">
                        <c:v>126.9</c:v>
                      </c:pt>
                      <c:pt idx="303">
                        <c:v>126.5</c:v>
                      </c:pt>
                      <c:pt idx="304">
                        <c:v>127.9</c:v>
                      </c:pt>
                      <c:pt idx="305">
                        <c:v>126.4</c:v>
                      </c:pt>
                      <c:pt idx="306">
                        <c:v>124.7</c:v>
                      </c:pt>
                      <c:pt idx="307">
                        <c:v>125.3</c:v>
                      </c:pt>
                      <c:pt idx="308">
                        <c:v>125.5</c:v>
                      </c:pt>
                      <c:pt idx="309">
                        <c:v>124.7</c:v>
                      </c:pt>
                      <c:pt idx="310">
                        <c:v>123.9</c:v>
                      </c:pt>
                      <c:pt idx="311">
                        <c:v>124.4</c:v>
                      </c:pt>
                      <c:pt idx="312">
                        <c:v>124.6</c:v>
                      </c:pt>
                      <c:pt idx="313">
                        <c:v>122.6</c:v>
                      </c:pt>
                      <c:pt idx="314">
                        <c:v>122.6</c:v>
                      </c:pt>
                      <c:pt idx="315">
                        <c:v>121.7</c:v>
                      </c:pt>
                      <c:pt idx="316">
                        <c:v>121.9</c:v>
                      </c:pt>
                      <c:pt idx="317">
                        <c:v>121.3</c:v>
                      </c:pt>
                      <c:pt idx="318">
                        <c:v>122.8</c:v>
                      </c:pt>
                      <c:pt idx="319">
                        <c:v>124.2</c:v>
                      </c:pt>
                      <c:pt idx="320">
                        <c:v>123.2</c:v>
                      </c:pt>
                      <c:pt idx="321">
                        <c:v>117.3</c:v>
                      </c:pt>
                      <c:pt idx="322">
                        <c:v>119.1</c:v>
                      </c:pt>
                      <c:pt idx="323">
                        <c:v>121.3</c:v>
                      </c:pt>
                      <c:pt idx="324">
                        <c:v>121.5</c:v>
                      </c:pt>
                      <c:pt idx="325">
                        <c:v>122.2</c:v>
                      </c:pt>
                      <c:pt idx="326">
                        <c:v>121.1</c:v>
                      </c:pt>
                      <c:pt idx="327">
                        <c:v>118.5</c:v>
                      </c:pt>
                      <c:pt idx="328">
                        <c:v>119.5</c:v>
                      </c:pt>
                      <c:pt idx="329">
                        <c:v>120</c:v>
                      </c:pt>
                      <c:pt idx="330">
                        <c:v>116.4</c:v>
                      </c:pt>
                      <c:pt idx="331">
                        <c:v>119.3</c:v>
                      </c:pt>
                      <c:pt idx="332">
                        <c:v>117</c:v>
                      </c:pt>
                      <c:pt idx="333">
                        <c:v>117.6</c:v>
                      </c:pt>
                      <c:pt idx="334">
                        <c:v>116.9</c:v>
                      </c:pt>
                      <c:pt idx="335">
                        <c:v>116.3</c:v>
                      </c:pt>
                      <c:pt idx="336">
                        <c:v>117.3</c:v>
                      </c:pt>
                      <c:pt idx="337">
                        <c:v>115.8</c:v>
                      </c:pt>
                      <c:pt idx="338">
                        <c:v>116.5</c:v>
                      </c:pt>
                      <c:pt idx="339">
                        <c:v>116.7</c:v>
                      </c:pt>
                      <c:pt idx="340">
                        <c:v>116.9</c:v>
                      </c:pt>
                      <c:pt idx="341">
                        <c:v>114.5</c:v>
                      </c:pt>
                      <c:pt idx="342">
                        <c:v>113.8</c:v>
                      </c:pt>
                      <c:pt idx="343">
                        <c:v>115.1</c:v>
                      </c:pt>
                      <c:pt idx="344">
                        <c:v>115.3</c:v>
                      </c:pt>
                      <c:pt idx="345">
                        <c:v>113.1</c:v>
                      </c:pt>
                      <c:pt idx="346">
                        <c:v>114.3</c:v>
                      </c:pt>
                      <c:pt idx="347">
                        <c:v>114.2</c:v>
                      </c:pt>
                      <c:pt idx="348">
                        <c:v>112.2</c:v>
                      </c:pt>
                      <c:pt idx="349">
                        <c:v>114.2</c:v>
                      </c:pt>
                      <c:pt idx="350">
                        <c:v>112.4</c:v>
                      </c:pt>
                      <c:pt idx="351">
                        <c:v>111.3</c:v>
                      </c:pt>
                      <c:pt idx="352">
                        <c:v>110.4</c:v>
                      </c:pt>
                      <c:pt idx="353">
                        <c:v>113.3</c:v>
                      </c:pt>
                      <c:pt idx="354">
                        <c:v>112.3</c:v>
                      </c:pt>
                      <c:pt idx="355">
                        <c:v>113.2</c:v>
                      </c:pt>
                      <c:pt idx="356">
                        <c:v>111.7</c:v>
                      </c:pt>
                      <c:pt idx="357">
                        <c:v>111.9</c:v>
                      </c:pt>
                      <c:pt idx="358">
                        <c:v>111.6</c:v>
                      </c:pt>
                      <c:pt idx="359">
                        <c:v>112.7</c:v>
                      </c:pt>
                      <c:pt idx="360">
                        <c:v>111</c:v>
                      </c:pt>
                      <c:pt idx="361">
                        <c:v>109.4</c:v>
                      </c:pt>
                      <c:pt idx="362">
                        <c:v>110.6</c:v>
                      </c:pt>
                      <c:pt idx="363">
                        <c:v>110.9</c:v>
                      </c:pt>
                      <c:pt idx="364">
                        <c:v>105.6</c:v>
                      </c:pt>
                      <c:pt idx="365">
                        <c:v>109.4</c:v>
                      </c:pt>
                      <c:pt idx="366">
                        <c:v>109.8</c:v>
                      </c:pt>
                      <c:pt idx="367">
                        <c:v>110.4</c:v>
                      </c:pt>
                      <c:pt idx="368">
                        <c:v>110.4</c:v>
                      </c:pt>
                      <c:pt idx="369">
                        <c:v>107.4</c:v>
                      </c:pt>
                      <c:pt idx="370">
                        <c:v>102.1</c:v>
                      </c:pt>
                      <c:pt idx="371">
                        <c:v>108.3</c:v>
                      </c:pt>
                      <c:pt idx="372">
                        <c:v>107.2</c:v>
                      </c:pt>
                      <c:pt idx="373">
                        <c:v>106.5</c:v>
                      </c:pt>
                      <c:pt idx="374">
                        <c:v>105.8</c:v>
                      </c:pt>
                      <c:pt idx="375">
                        <c:v>106.1</c:v>
                      </c:pt>
                      <c:pt idx="376">
                        <c:v>106.4</c:v>
                      </c:pt>
                      <c:pt idx="377">
                        <c:v>106.3</c:v>
                      </c:pt>
                      <c:pt idx="378">
                        <c:v>105.4</c:v>
                      </c:pt>
                      <c:pt idx="379">
                        <c:v>106.6</c:v>
                      </c:pt>
                      <c:pt idx="380">
                        <c:v>105.9</c:v>
                      </c:pt>
                      <c:pt idx="381">
                        <c:v>104.3</c:v>
                      </c:pt>
                      <c:pt idx="382">
                        <c:v>103.6</c:v>
                      </c:pt>
                      <c:pt idx="383">
                        <c:v>104.4</c:v>
                      </c:pt>
                      <c:pt idx="384">
                        <c:v>104.7</c:v>
                      </c:pt>
                      <c:pt idx="385">
                        <c:v>104.1</c:v>
                      </c:pt>
                      <c:pt idx="386">
                        <c:v>100.2</c:v>
                      </c:pt>
                      <c:pt idx="387">
                        <c:v>101.2</c:v>
                      </c:pt>
                      <c:pt idx="388">
                        <c:v>103.5</c:v>
                      </c:pt>
                      <c:pt idx="389">
                        <c:v>103.3</c:v>
                      </c:pt>
                      <c:pt idx="390">
                        <c:v>103.5</c:v>
                      </c:pt>
                      <c:pt idx="391">
                        <c:v>103.3</c:v>
                      </c:pt>
                      <c:pt idx="392">
                        <c:v>103.5</c:v>
                      </c:pt>
                      <c:pt idx="393">
                        <c:v>100.3</c:v>
                      </c:pt>
                      <c:pt idx="394">
                        <c:v>101.4</c:v>
                      </c:pt>
                      <c:pt idx="395">
                        <c:v>102.5</c:v>
                      </c:pt>
                      <c:pt idx="396">
                        <c:v>102.2</c:v>
                      </c:pt>
                      <c:pt idx="397">
                        <c:v>101.2</c:v>
                      </c:pt>
                      <c:pt idx="398">
                        <c:v>101.4</c:v>
                      </c:pt>
                      <c:pt idx="399">
                        <c:v>101.4</c:v>
                      </c:pt>
                      <c:pt idx="400">
                        <c:v>101.2</c:v>
                      </c:pt>
                      <c:pt idx="401">
                        <c:v>100.3</c:v>
                      </c:pt>
                      <c:pt idx="402">
                        <c:v>99.6</c:v>
                      </c:pt>
                      <c:pt idx="403">
                        <c:v>100.4</c:v>
                      </c:pt>
                      <c:pt idx="404">
                        <c:v>99.7</c:v>
                      </c:pt>
                      <c:pt idx="405">
                        <c:v>99.5</c:v>
                      </c:pt>
                      <c:pt idx="406">
                        <c:v>99.8</c:v>
                      </c:pt>
                      <c:pt idx="407">
                        <c:v>98.3</c:v>
                      </c:pt>
                      <c:pt idx="408">
                        <c:v>99.2</c:v>
                      </c:pt>
                      <c:pt idx="409">
                        <c:v>99.2</c:v>
                      </c:pt>
                      <c:pt idx="410">
                        <c:v>98.3</c:v>
                      </c:pt>
                      <c:pt idx="411">
                        <c:v>98.8</c:v>
                      </c:pt>
                      <c:pt idx="412">
                        <c:v>98.8</c:v>
                      </c:pt>
                      <c:pt idx="413">
                        <c:v>98.1</c:v>
                      </c:pt>
                      <c:pt idx="414">
                        <c:v>98.5</c:v>
                      </c:pt>
                      <c:pt idx="415">
                        <c:v>98</c:v>
                      </c:pt>
                      <c:pt idx="416">
                        <c:v>97.6</c:v>
                      </c:pt>
                      <c:pt idx="417">
                        <c:v>97.1</c:v>
                      </c:pt>
                      <c:pt idx="418">
                        <c:v>95.4</c:v>
                      </c:pt>
                      <c:pt idx="419">
                        <c:v>97.3</c:v>
                      </c:pt>
                      <c:pt idx="420">
                        <c:v>97</c:v>
                      </c:pt>
                      <c:pt idx="421">
                        <c:v>96.4</c:v>
                      </c:pt>
                      <c:pt idx="422">
                        <c:v>95.2</c:v>
                      </c:pt>
                      <c:pt idx="423">
                        <c:v>97.2</c:v>
                      </c:pt>
                      <c:pt idx="424">
                        <c:v>95.3</c:v>
                      </c:pt>
                      <c:pt idx="425">
                        <c:v>96.6</c:v>
                      </c:pt>
                      <c:pt idx="426">
                        <c:v>96.2</c:v>
                      </c:pt>
                      <c:pt idx="427">
                        <c:v>96</c:v>
                      </c:pt>
                      <c:pt idx="428">
                        <c:v>94.9</c:v>
                      </c:pt>
                      <c:pt idx="429">
                        <c:v>95.1</c:v>
                      </c:pt>
                      <c:pt idx="430">
                        <c:v>95.3</c:v>
                      </c:pt>
                      <c:pt idx="431">
                        <c:v>95.2</c:v>
                      </c:pt>
                      <c:pt idx="432">
                        <c:v>94.6</c:v>
                      </c:pt>
                      <c:pt idx="433">
                        <c:v>89.4</c:v>
                      </c:pt>
                      <c:pt idx="434">
                        <c:v>93.6</c:v>
                      </c:pt>
                      <c:pt idx="435">
                        <c:v>94.4</c:v>
                      </c:pt>
                      <c:pt idx="436">
                        <c:v>94.3</c:v>
                      </c:pt>
                      <c:pt idx="437">
                        <c:v>93.4</c:v>
                      </c:pt>
                      <c:pt idx="438">
                        <c:v>93.4</c:v>
                      </c:pt>
                      <c:pt idx="439">
                        <c:v>93.2</c:v>
                      </c:pt>
                      <c:pt idx="440">
                        <c:v>93.3</c:v>
                      </c:pt>
                      <c:pt idx="441">
                        <c:v>91.4</c:v>
                      </c:pt>
                      <c:pt idx="442">
                        <c:v>90</c:v>
                      </c:pt>
                      <c:pt idx="443">
                        <c:v>92.4</c:v>
                      </c:pt>
                      <c:pt idx="444">
                        <c:v>90.3</c:v>
                      </c:pt>
                      <c:pt idx="445">
                        <c:v>91.8</c:v>
                      </c:pt>
                      <c:pt idx="446">
                        <c:v>90.2</c:v>
                      </c:pt>
                      <c:pt idx="447">
                        <c:v>91.8</c:v>
                      </c:pt>
                      <c:pt idx="448">
                        <c:v>92.5</c:v>
                      </c:pt>
                      <c:pt idx="449">
                        <c:v>92.3</c:v>
                      </c:pt>
                      <c:pt idx="450">
                        <c:v>91.8</c:v>
                      </c:pt>
                      <c:pt idx="451">
                        <c:v>91.9</c:v>
                      </c:pt>
                      <c:pt idx="452">
                        <c:v>91.5</c:v>
                      </c:pt>
                      <c:pt idx="453">
                        <c:v>90.3</c:v>
                      </c:pt>
                      <c:pt idx="454">
                        <c:v>92</c:v>
                      </c:pt>
                      <c:pt idx="455">
                        <c:v>91.5</c:v>
                      </c:pt>
                      <c:pt idx="456">
                        <c:v>91.6</c:v>
                      </c:pt>
                      <c:pt idx="457">
                        <c:v>90.7</c:v>
                      </c:pt>
                      <c:pt idx="458">
                        <c:v>90.2</c:v>
                      </c:pt>
                      <c:pt idx="459">
                        <c:v>79.900000000000006</c:v>
                      </c:pt>
                      <c:pt idx="460">
                        <c:v>77.2</c:v>
                      </c:pt>
                      <c:pt idx="461">
                        <c:v>80.3</c:v>
                      </c:pt>
                      <c:pt idx="462">
                        <c:v>82.7</c:v>
                      </c:pt>
                      <c:pt idx="463">
                        <c:v>82.8</c:v>
                      </c:pt>
                      <c:pt idx="464">
                        <c:v>84.9</c:v>
                      </c:pt>
                      <c:pt idx="465">
                        <c:v>84.2</c:v>
                      </c:pt>
                      <c:pt idx="466">
                        <c:v>84.5</c:v>
                      </c:pt>
                      <c:pt idx="467">
                        <c:v>80.3</c:v>
                      </c:pt>
                      <c:pt idx="468">
                        <c:v>83</c:v>
                      </c:pt>
                      <c:pt idx="469">
                        <c:v>80.5</c:v>
                      </c:pt>
                      <c:pt idx="470">
                        <c:v>82.5</c:v>
                      </c:pt>
                      <c:pt idx="471">
                        <c:v>84.7</c:v>
                      </c:pt>
                      <c:pt idx="472">
                        <c:v>84.8</c:v>
                      </c:pt>
                      <c:pt idx="473">
                        <c:v>85.2</c:v>
                      </c:pt>
                      <c:pt idx="474">
                        <c:v>84.9</c:v>
                      </c:pt>
                      <c:pt idx="475">
                        <c:v>83.1</c:v>
                      </c:pt>
                      <c:pt idx="476">
                        <c:v>82.3</c:v>
                      </c:pt>
                      <c:pt idx="477">
                        <c:v>75.900000000000006</c:v>
                      </c:pt>
                      <c:pt idx="478">
                        <c:v>80.7</c:v>
                      </c:pt>
                      <c:pt idx="479">
                        <c:v>82.7</c:v>
                      </c:pt>
                      <c:pt idx="480">
                        <c:v>80.3</c:v>
                      </c:pt>
                      <c:pt idx="481">
                        <c:v>81.599999999999994</c:v>
                      </c:pt>
                      <c:pt idx="482">
                        <c:v>80.7</c:v>
                      </c:pt>
                      <c:pt idx="483">
                        <c:v>80.900000000000006</c:v>
                      </c:pt>
                      <c:pt idx="484">
                        <c:v>78.900000000000006</c:v>
                      </c:pt>
                      <c:pt idx="485">
                        <c:v>81.7</c:v>
                      </c:pt>
                      <c:pt idx="486">
                        <c:v>81.3</c:v>
                      </c:pt>
                      <c:pt idx="487">
                        <c:v>81.3</c:v>
                      </c:pt>
                      <c:pt idx="488">
                        <c:v>81.400000000000006</c:v>
                      </c:pt>
                      <c:pt idx="489">
                        <c:v>82.3</c:v>
                      </c:pt>
                      <c:pt idx="490">
                        <c:v>79.3</c:v>
                      </c:pt>
                      <c:pt idx="491">
                        <c:v>78.099999999999994</c:v>
                      </c:pt>
                      <c:pt idx="492">
                        <c:v>81.099999999999994</c:v>
                      </c:pt>
                      <c:pt idx="493">
                        <c:v>80.599999999999994</c:v>
                      </c:pt>
                      <c:pt idx="494">
                        <c:v>81.099999999999994</c:v>
                      </c:pt>
                      <c:pt idx="495">
                        <c:v>79</c:v>
                      </c:pt>
                      <c:pt idx="496">
                        <c:v>79.099999999999994</c:v>
                      </c:pt>
                      <c:pt idx="497">
                        <c:v>74.099999999999994</c:v>
                      </c:pt>
                      <c:pt idx="498">
                        <c:v>75.7</c:v>
                      </c:pt>
                      <c:pt idx="499">
                        <c:v>76.400000000000006</c:v>
                      </c:pt>
                    </c:numCache>
                  </c:numRef>
                </c:val>
                <c:smooth val="0"/>
                <c:extLst>
                  <c:ext xmlns:c16="http://schemas.microsoft.com/office/drawing/2014/chart" uri="{C3380CC4-5D6E-409C-BE32-E72D297353CC}">
                    <c16:uniqueId val="{00000002-1B3C-49F7-AAA3-D6DF87C1A390}"/>
                  </c:ext>
                </c:extLst>
              </c15:ser>
            </c15:filteredLineSeries>
          </c:ext>
        </c:extLst>
      </c:lineChart>
      <c:catAx>
        <c:axId val="19282140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Objektu skais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516368"/>
        <c:crosses val="autoZero"/>
        <c:auto val="1"/>
        <c:lblAlgn val="ctr"/>
        <c:lblOffset val="100"/>
        <c:noMultiLvlLbl val="0"/>
      </c:catAx>
      <c:valAx>
        <c:axId val="1835163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 </a:t>
                </a:r>
                <a:r>
                  <a:rPr lang="lv-LV"/>
                  <a:t>%</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28214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RAM</a:t>
            </a:r>
            <a:r>
              <a:rPr lang="lv-LV"/>
              <a:t> izmantošana</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1"/>
          <c:order val="1"/>
          <c:tx>
            <c:v>RAM</c:v>
          </c:tx>
          <c:spPr>
            <a:ln w="28575" cap="rnd">
              <a:solidFill>
                <a:schemeClr val="accent2"/>
              </a:solidFill>
              <a:round/>
            </a:ln>
            <a:effectLst/>
          </c:spPr>
          <c:marker>
            <c:symbol val="circle"/>
            <c:size val="5"/>
            <c:spPr>
              <a:solidFill>
                <a:schemeClr val="accent2"/>
              </a:solidFill>
              <a:ln w="9525">
                <a:solidFill>
                  <a:schemeClr val="accent2"/>
                </a:solidFill>
              </a:ln>
              <a:effectLst/>
            </c:spPr>
          </c:marker>
          <c:val>
            <c:numRef>
              <c:f>'Go0001'!$O$16:$O$515</c:f>
              <c:numCache>
                <c:formatCode>General</c:formatCode>
                <c:ptCount val="500"/>
                <c:pt idx="0">
                  <c:v>10.97</c:v>
                </c:pt>
                <c:pt idx="1">
                  <c:v>45.38</c:v>
                </c:pt>
                <c:pt idx="2">
                  <c:v>45.38</c:v>
                </c:pt>
                <c:pt idx="3">
                  <c:v>45.58</c:v>
                </c:pt>
                <c:pt idx="4">
                  <c:v>45.8</c:v>
                </c:pt>
                <c:pt idx="5">
                  <c:v>46.12</c:v>
                </c:pt>
                <c:pt idx="6">
                  <c:v>46.12</c:v>
                </c:pt>
                <c:pt idx="7">
                  <c:v>43.79</c:v>
                </c:pt>
                <c:pt idx="8">
                  <c:v>43.84</c:v>
                </c:pt>
                <c:pt idx="9">
                  <c:v>43.84</c:v>
                </c:pt>
                <c:pt idx="10">
                  <c:v>44.46</c:v>
                </c:pt>
                <c:pt idx="11">
                  <c:v>44.59</c:v>
                </c:pt>
                <c:pt idx="12">
                  <c:v>44.61</c:v>
                </c:pt>
                <c:pt idx="13">
                  <c:v>44.61</c:v>
                </c:pt>
                <c:pt idx="14">
                  <c:v>44.64</c:v>
                </c:pt>
                <c:pt idx="15">
                  <c:v>44.89</c:v>
                </c:pt>
                <c:pt idx="16">
                  <c:v>45.07</c:v>
                </c:pt>
                <c:pt idx="17">
                  <c:v>45.07</c:v>
                </c:pt>
                <c:pt idx="18">
                  <c:v>45.08</c:v>
                </c:pt>
                <c:pt idx="19">
                  <c:v>45.09</c:v>
                </c:pt>
                <c:pt idx="20">
                  <c:v>45.09</c:v>
                </c:pt>
                <c:pt idx="21">
                  <c:v>45.15</c:v>
                </c:pt>
                <c:pt idx="22">
                  <c:v>45.17</c:v>
                </c:pt>
                <c:pt idx="23">
                  <c:v>45.18</c:v>
                </c:pt>
                <c:pt idx="24">
                  <c:v>45.18</c:v>
                </c:pt>
                <c:pt idx="25">
                  <c:v>45.25</c:v>
                </c:pt>
                <c:pt idx="26">
                  <c:v>45.26</c:v>
                </c:pt>
                <c:pt idx="27">
                  <c:v>45.26</c:v>
                </c:pt>
                <c:pt idx="28">
                  <c:v>45.26</c:v>
                </c:pt>
                <c:pt idx="29">
                  <c:v>45.26</c:v>
                </c:pt>
                <c:pt idx="30">
                  <c:v>45.52</c:v>
                </c:pt>
                <c:pt idx="31">
                  <c:v>45.52</c:v>
                </c:pt>
                <c:pt idx="32">
                  <c:v>45.29</c:v>
                </c:pt>
                <c:pt idx="33">
                  <c:v>45.38</c:v>
                </c:pt>
                <c:pt idx="34">
                  <c:v>45.38</c:v>
                </c:pt>
                <c:pt idx="35">
                  <c:v>45.36</c:v>
                </c:pt>
                <c:pt idx="36">
                  <c:v>45.29</c:v>
                </c:pt>
                <c:pt idx="37">
                  <c:v>45.29</c:v>
                </c:pt>
                <c:pt idx="38">
                  <c:v>45.29</c:v>
                </c:pt>
                <c:pt idx="39">
                  <c:v>45.37</c:v>
                </c:pt>
                <c:pt idx="40">
                  <c:v>45.73</c:v>
                </c:pt>
                <c:pt idx="41">
                  <c:v>45.3</c:v>
                </c:pt>
                <c:pt idx="42">
                  <c:v>45.3</c:v>
                </c:pt>
                <c:pt idx="43">
                  <c:v>45.3</c:v>
                </c:pt>
                <c:pt idx="44">
                  <c:v>45.48</c:v>
                </c:pt>
                <c:pt idx="45">
                  <c:v>45.48</c:v>
                </c:pt>
                <c:pt idx="46">
                  <c:v>45.29</c:v>
                </c:pt>
                <c:pt idx="47">
                  <c:v>45.32</c:v>
                </c:pt>
                <c:pt idx="48">
                  <c:v>45.59</c:v>
                </c:pt>
                <c:pt idx="49">
                  <c:v>45.59</c:v>
                </c:pt>
                <c:pt idx="50">
                  <c:v>45.31</c:v>
                </c:pt>
                <c:pt idx="51">
                  <c:v>45.32</c:v>
                </c:pt>
                <c:pt idx="52">
                  <c:v>45.33</c:v>
                </c:pt>
                <c:pt idx="53">
                  <c:v>45.33</c:v>
                </c:pt>
                <c:pt idx="54">
                  <c:v>45.46</c:v>
                </c:pt>
                <c:pt idx="55">
                  <c:v>45.34</c:v>
                </c:pt>
                <c:pt idx="56">
                  <c:v>45.38</c:v>
                </c:pt>
                <c:pt idx="57">
                  <c:v>45.38</c:v>
                </c:pt>
                <c:pt idx="58">
                  <c:v>45.32</c:v>
                </c:pt>
                <c:pt idx="59">
                  <c:v>45.85</c:v>
                </c:pt>
                <c:pt idx="60">
                  <c:v>45.85</c:v>
                </c:pt>
                <c:pt idx="61">
                  <c:v>45.28</c:v>
                </c:pt>
                <c:pt idx="62">
                  <c:v>45.31</c:v>
                </c:pt>
                <c:pt idx="63">
                  <c:v>45.28</c:v>
                </c:pt>
                <c:pt idx="64">
                  <c:v>45.28</c:v>
                </c:pt>
                <c:pt idx="65">
                  <c:v>45.28</c:v>
                </c:pt>
                <c:pt idx="66">
                  <c:v>45.45</c:v>
                </c:pt>
                <c:pt idx="67">
                  <c:v>45.44</c:v>
                </c:pt>
                <c:pt idx="68">
                  <c:v>45.44</c:v>
                </c:pt>
                <c:pt idx="69">
                  <c:v>45.3</c:v>
                </c:pt>
                <c:pt idx="70">
                  <c:v>45.3</c:v>
                </c:pt>
                <c:pt idx="71">
                  <c:v>45.28</c:v>
                </c:pt>
                <c:pt idx="72">
                  <c:v>45.28</c:v>
                </c:pt>
                <c:pt idx="73">
                  <c:v>45.29</c:v>
                </c:pt>
                <c:pt idx="74">
                  <c:v>45.28</c:v>
                </c:pt>
                <c:pt idx="75">
                  <c:v>45.27</c:v>
                </c:pt>
                <c:pt idx="76">
                  <c:v>45.27</c:v>
                </c:pt>
                <c:pt idx="77">
                  <c:v>45.66</c:v>
                </c:pt>
                <c:pt idx="78">
                  <c:v>45.57</c:v>
                </c:pt>
                <c:pt idx="79">
                  <c:v>45.57</c:v>
                </c:pt>
                <c:pt idx="80">
                  <c:v>45.3</c:v>
                </c:pt>
                <c:pt idx="81">
                  <c:v>45.32</c:v>
                </c:pt>
                <c:pt idx="82">
                  <c:v>45.28</c:v>
                </c:pt>
                <c:pt idx="83">
                  <c:v>45.28</c:v>
                </c:pt>
                <c:pt idx="84">
                  <c:v>45.32</c:v>
                </c:pt>
                <c:pt idx="85">
                  <c:v>45.27</c:v>
                </c:pt>
                <c:pt idx="86">
                  <c:v>45.29</c:v>
                </c:pt>
                <c:pt idx="87">
                  <c:v>45.29</c:v>
                </c:pt>
                <c:pt idx="88">
                  <c:v>45.33</c:v>
                </c:pt>
                <c:pt idx="89">
                  <c:v>45.27</c:v>
                </c:pt>
                <c:pt idx="90">
                  <c:v>47.32</c:v>
                </c:pt>
                <c:pt idx="91">
                  <c:v>47.32</c:v>
                </c:pt>
                <c:pt idx="92">
                  <c:v>47.33</c:v>
                </c:pt>
                <c:pt idx="93">
                  <c:v>47.3</c:v>
                </c:pt>
                <c:pt idx="94">
                  <c:v>47.32</c:v>
                </c:pt>
                <c:pt idx="95">
                  <c:v>47.32</c:v>
                </c:pt>
                <c:pt idx="96">
                  <c:v>47.3</c:v>
                </c:pt>
                <c:pt idx="97">
                  <c:v>46.3</c:v>
                </c:pt>
                <c:pt idx="98">
                  <c:v>46.3</c:v>
                </c:pt>
                <c:pt idx="99">
                  <c:v>46.77</c:v>
                </c:pt>
                <c:pt idx="100">
                  <c:v>46.79</c:v>
                </c:pt>
                <c:pt idx="101">
                  <c:v>46.8</c:v>
                </c:pt>
                <c:pt idx="102">
                  <c:v>46.8</c:v>
                </c:pt>
                <c:pt idx="103">
                  <c:v>47.17</c:v>
                </c:pt>
                <c:pt idx="104">
                  <c:v>47.23</c:v>
                </c:pt>
                <c:pt idx="105">
                  <c:v>47.11</c:v>
                </c:pt>
                <c:pt idx="106">
                  <c:v>47.11</c:v>
                </c:pt>
                <c:pt idx="107">
                  <c:v>46.99</c:v>
                </c:pt>
                <c:pt idx="108">
                  <c:v>47.35</c:v>
                </c:pt>
                <c:pt idx="109">
                  <c:v>47.31</c:v>
                </c:pt>
                <c:pt idx="110">
                  <c:v>47.31</c:v>
                </c:pt>
                <c:pt idx="111">
                  <c:v>47.3</c:v>
                </c:pt>
                <c:pt idx="112">
                  <c:v>47.37</c:v>
                </c:pt>
                <c:pt idx="113">
                  <c:v>47.26</c:v>
                </c:pt>
                <c:pt idx="114">
                  <c:v>47.26</c:v>
                </c:pt>
                <c:pt idx="115">
                  <c:v>47.31</c:v>
                </c:pt>
                <c:pt idx="116">
                  <c:v>47.29</c:v>
                </c:pt>
                <c:pt idx="117">
                  <c:v>47.31</c:v>
                </c:pt>
                <c:pt idx="118">
                  <c:v>47.31</c:v>
                </c:pt>
                <c:pt idx="119">
                  <c:v>47.36</c:v>
                </c:pt>
                <c:pt idx="120">
                  <c:v>47.28</c:v>
                </c:pt>
                <c:pt idx="121">
                  <c:v>47.28</c:v>
                </c:pt>
                <c:pt idx="122">
                  <c:v>47.32</c:v>
                </c:pt>
                <c:pt idx="123">
                  <c:v>47.31</c:v>
                </c:pt>
                <c:pt idx="124">
                  <c:v>47.29</c:v>
                </c:pt>
                <c:pt idx="125">
                  <c:v>47.29</c:v>
                </c:pt>
                <c:pt idx="126">
                  <c:v>47.32</c:v>
                </c:pt>
                <c:pt idx="127">
                  <c:v>47.29</c:v>
                </c:pt>
                <c:pt idx="128">
                  <c:v>47.31</c:v>
                </c:pt>
                <c:pt idx="129">
                  <c:v>47.31</c:v>
                </c:pt>
                <c:pt idx="130">
                  <c:v>47.36</c:v>
                </c:pt>
                <c:pt idx="131">
                  <c:v>47.28</c:v>
                </c:pt>
                <c:pt idx="132">
                  <c:v>47.31</c:v>
                </c:pt>
                <c:pt idx="133">
                  <c:v>47.31</c:v>
                </c:pt>
                <c:pt idx="134">
                  <c:v>47.29</c:v>
                </c:pt>
                <c:pt idx="135">
                  <c:v>47.33</c:v>
                </c:pt>
                <c:pt idx="136">
                  <c:v>47.3</c:v>
                </c:pt>
                <c:pt idx="137">
                  <c:v>47.3</c:v>
                </c:pt>
                <c:pt idx="138">
                  <c:v>47.32</c:v>
                </c:pt>
                <c:pt idx="139">
                  <c:v>47.32</c:v>
                </c:pt>
                <c:pt idx="140">
                  <c:v>47.32</c:v>
                </c:pt>
                <c:pt idx="141">
                  <c:v>47.32</c:v>
                </c:pt>
                <c:pt idx="142">
                  <c:v>47.3</c:v>
                </c:pt>
                <c:pt idx="143">
                  <c:v>47.29</c:v>
                </c:pt>
                <c:pt idx="144">
                  <c:v>47.31</c:v>
                </c:pt>
                <c:pt idx="145">
                  <c:v>47.31</c:v>
                </c:pt>
                <c:pt idx="146">
                  <c:v>47.31</c:v>
                </c:pt>
                <c:pt idx="147">
                  <c:v>47.33</c:v>
                </c:pt>
                <c:pt idx="148">
                  <c:v>47.33</c:v>
                </c:pt>
                <c:pt idx="149">
                  <c:v>47.39</c:v>
                </c:pt>
                <c:pt idx="150">
                  <c:v>47.34</c:v>
                </c:pt>
                <c:pt idx="151">
                  <c:v>47.34</c:v>
                </c:pt>
                <c:pt idx="152">
                  <c:v>47.34</c:v>
                </c:pt>
                <c:pt idx="153">
                  <c:v>47.34</c:v>
                </c:pt>
                <c:pt idx="154">
                  <c:v>47.36</c:v>
                </c:pt>
                <c:pt idx="155">
                  <c:v>47.61</c:v>
                </c:pt>
                <c:pt idx="156">
                  <c:v>47.61</c:v>
                </c:pt>
                <c:pt idx="157">
                  <c:v>47.84</c:v>
                </c:pt>
                <c:pt idx="158">
                  <c:v>47.37</c:v>
                </c:pt>
                <c:pt idx="159">
                  <c:v>47.34</c:v>
                </c:pt>
                <c:pt idx="160">
                  <c:v>47.34</c:v>
                </c:pt>
                <c:pt idx="161">
                  <c:v>47.3</c:v>
                </c:pt>
                <c:pt idx="162">
                  <c:v>47.3</c:v>
                </c:pt>
                <c:pt idx="163">
                  <c:v>47.34</c:v>
                </c:pt>
                <c:pt idx="164">
                  <c:v>47.34</c:v>
                </c:pt>
                <c:pt idx="165">
                  <c:v>47.3</c:v>
                </c:pt>
                <c:pt idx="166">
                  <c:v>47.35</c:v>
                </c:pt>
                <c:pt idx="167">
                  <c:v>47.81</c:v>
                </c:pt>
                <c:pt idx="168">
                  <c:v>47.81</c:v>
                </c:pt>
                <c:pt idx="169">
                  <c:v>47.32</c:v>
                </c:pt>
                <c:pt idx="170">
                  <c:v>47.32</c:v>
                </c:pt>
                <c:pt idx="171">
                  <c:v>47.34</c:v>
                </c:pt>
                <c:pt idx="172">
                  <c:v>47.34</c:v>
                </c:pt>
                <c:pt idx="173">
                  <c:v>47.38</c:v>
                </c:pt>
                <c:pt idx="174">
                  <c:v>47.31</c:v>
                </c:pt>
                <c:pt idx="175">
                  <c:v>47.36</c:v>
                </c:pt>
                <c:pt idx="176">
                  <c:v>47.36</c:v>
                </c:pt>
                <c:pt idx="177">
                  <c:v>47.76</c:v>
                </c:pt>
                <c:pt idx="178">
                  <c:v>47.32</c:v>
                </c:pt>
                <c:pt idx="179">
                  <c:v>47.37</c:v>
                </c:pt>
                <c:pt idx="180">
                  <c:v>47.37</c:v>
                </c:pt>
                <c:pt idx="181">
                  <c:v>47.29</c:v>
                </c:pt>
                <c:pt idx="182">
                  <c:v>47.33</c:v>
                </c:pt>
                <c:pt idx="183">
                  <c:v>47.33</c:v>
                </c:pt>
                <c:pt idx="184">
                  <c:v>47.33</c:v>
                </c:pt>
                <c:pt idx="185">
                  <c:v>47.65</c:v>
                </c:pt>
                <c:pt idx="186">
                  <c:v>47.41</c:v>
                </c:pt>
                <c:pt idx="187">
                  <c:v>47.29</c:v>
                </c:pt>
                <c:pt idx="188">
                  <c:v>47.29</c:v>
                </c:pt>
                <c:pt idx="189">
                  <c:v>47.33</c:v>
                </c:pt>
                <c:pt idx="190">
                  <c:v>47.32</c:v>
                </c:pt>
                <c:pt idx="191">
                  <c:v>47.36</c:v>
                </c:pt>
                <c:pt idx="192">
                  <c:v>47.36</c:v>
                </c:pt>
                <c:pt idx="193">
                  <c:v>47.42</c:v>
                </c:pt>
                <c:pt idx="194">
                  <c:v>47.7</c:v>
                </c:pt>
                <c:pt idx="195">
                  <c:v>47.32</c:v>
                </c:pt>
                <c:pt idx="196">
                  <c:v>47.32</c:v>
                </c:pt>
                <c:pt idx="197">
                  <c:v>47.31</c:v>
                </c:pt>
                <c:pt idx="198">
                  <c:v>47.32</c:v>
                </c:pt>
                <c:pt idx="199">
                  <c:v>47.32</c:v>
                </c:pt>
                <c:pt idx="200">
                  <c:v>47.34</c:v>
                </c:pt>
                <c:pt idx="201">
                  <c:v>47.37</c:v>
                </c:pt>
                <c:pt idx="202">
                  <c:v>47.48</c:v>
                </c:pt>
                <c:pt idx="203">
                  <c:v>47.48</c:v>
                </c:pt>
                <c:pt idx="204">
                  <c:v>47.75</c:v>
                </c:pt>
                <c:pt idx="205">
                  <c:v>47.31</c:v>
                </c:pt>
                <c:pt idx="206">
                  <c:v>47.33</c:v>
                </c:pt>
                <c:pt idx="207">
                  <c:v>47.33</c:v>
                </c:pt>
                <c:pt idx="208">
                  <c:v>47.34</c:v>
                </c:pt>
                <c:pt idx="209">
                  <c:v>47.35</c:v>
                </c:pt>
                <c:pt idx="210">
                  <c:v>47.61</c:v>
                </c:pt>
                <c:pt idx="211">
                  <c:v>47.61</c:v>
                </c:pt>
                <c:pt idx="212">
                  <c:v>47.36</c:v>
                </c:pt>
                <c:pt idx="213">
                  <c:v>47.33</c:v>
                </c:pt>
                <c:pt idx="214">
                  <c:v>47.32</c:v>
                </c:pt>
                <c:pt idx="215">
                  <c:v>47.32</c:v>
                </c:pt>
                <c:pt idx="216">
                  <c:v>47.35</c:v>
                </c:pt>
                <c:pt idx="217">
                  <c:v>47.37</c:v>
                </c:pt>
                <c:pt idx="218">
                  <c:v>47.64</c:v>
                </c:pt>
                <c:pt idx="219">
                  <c:v>47.64</c:v>
                </c:pt>
                <c:pt idx="220">
                  <c:v>47.35</c:v>
                </c:pt>
                <c:pt idx="221">
                  <c:v>47.32</c:v>
                </c:pt>
                <c:pt idx="222">
                  <c:v>47.32</c:v>
                </c:pt>
                <c:pt idx="223">
                  <c:v>47.32</c:v>
                </c:pt>
                <c:pt idx="224">
                  <c:v>47.37</c:v>
                </c:pt>
                <c:pt idx="225">
                  <c:v>47.33</c:v>
                </c:pt>
                <c:pt idx="226">
                  <c:v>47.61</c:v>
                </c:pt>
                <c:pt idx="227">
                  <c:v>47.61</c:v>
                </c:pt>
                <c:pt idx="228">
                  <c:v>47.31</c:v>
                </c:pt>
                <c:pt idx="229">
                  <c:v>47.31</c:v>
                </c:pt>
                <c:pt idx="230">
                  <c:v>47.34</c:v>
                </c:pt>
                <c:pt idx="231">
                  <c:v>47.34</c:v>
                </c:pt>
                <c:pt idx="232">
                  <c:v>47.31</c:v>
                </c:pt>
                <c:pt idx="233">
                  <c:v>47.81</c:v>
                </c:pt>
                <c:pt idx="234">
                  <c:v>47.31</c:v>
                </c:pt>
                <c:pt idx="235">
                  <c:v>47.31</c:v>
                </c:pt>
                <c:pt idx="236">
                  <c:v>47.31</c:v>
                </c:pt>
                <c:pt idx="237">
                  <c:v>47.32</c:v>
                </c:pt>
                <c:pt idx="238">
                  <c:v>47.32</c:v>
                </c:pt>
                <c:pt idx="239">
                  <c:v>47.33</c:v>
                </c:pt>
                <c:pt idx="240">
                  <c:v>47.55</c:v>
                </c:pt>
                <c:pt idx="241">
                  <c:v>47.31</c:v>
                </c:pt>
                <c:pt idx="242">
                  <c:v>47.31</c:v>
                </c:pt>
                <c:pt idx="243">
                  <c:v>47.36</c:v>
                </c:pt>
                <c:pt idx="244">
                  <c:v>47.3</c:v>
                </c:pt>
                <c:pt idx="245">
                  <c:v>47.55</c:v>
                </c:pt>
                <c:pt idx="246">
                  <c:v>47.55</c:v>
                </c:pt>
                <c:pt idx="247">
                  <c:v>47.31</c:v>
                </c:pt>
                <c:pt idx="248">
                  <c:v>47.31</c:v>
                </c:pt>
                <c:pt idx="249">
                  <c:v>47.33</c:v>
                </c:pt>
                <c:pt idx="250">
                  <c:v>47.33</c:v>
                </c:pt>
                <c:pt idx="251">
                  <c:v>47.35</c:v>
                </c:pt>
                <c:pt idx="252">
                  <c:v>47.82</c:v>
                </c:pt>
                <c:pt idx="253">
                  <c:v>47.33</c:v>
                </c:pt>
                <c:pt idx="254">
                  <c:v>47.33</c:v>
                </c:pt>
                <c:pt idx="255">
                  <c:v>47.29</c:v>
                </c:pt>
                <c:pt idx="256">
                  <c:v>47.32</c:v>
                </c:pt>
                <c:pt idx="257">
                  <c:v>47.61</c:v>
                </c:pt>
                <c:pt idx="258">
                  <c:v>47.61</c:v>
                </c:pt>
                <c:pt idx="259">
                  <c:v>47.33</c:v>
                </c:pt>
                <c:pt idx="260">
                  <c:v>47.33</c:v>
                </c:pt>
                <c:pt idx="261">
                  <c:v>47.33</c:v>
                </c:pt>
                <c:pt idx="262">
                  <c:v>47.33</c:v>
                </c:pt>
                <c:pt idx="263">
                  <c:v>47.34</c:v>
                </c:pt>
                <c:pt idx="264">
                  <c:v>47.53</c:v>
                </c:pt>
                <c:pt idx="265">
                  <c:v>47.35</c:v>
                </c:pt>
                <c:pt idx="266">
                  <c:v>47.35</c:v>
                </c:pt>
                <c:pt idx="267">
                  <c:v>47.35</c:v>
                </c:pt>
                <c:pt idx="268">
                  <c:v>47.33</c:v>
                </c:pt>
                <c:pt idx="269">
                  <c:v>47.58</c:v>
                </c:pt>
                <c:pt idx="270">
                  <c:v>47.58</c:v>
                </c:pt>
                <c:pt idx="271">
                  <c:v>47.33</c:v>
                </c:pt>
                <c:pt idx="272">
                  <c:v>47.33</c:v>
                </c:pt>
                <c:pt idx="273">
                  <c:v>47.35</c:v>
                </c:pt>
                <c:pt idx="274">
                  <c:v>47.35</c:v>
                </c:pt>
                <c:pt idx="275">
                  <c:v>47.46</c:v>
                </c:pt>
                <c:pt idx="276">
                  <c:v>47.32</c:v>
                </c:pt>
                <c:pt idx="277">
                  <c:v>47.33</c:v>
                </c:pt>
                <c:pt idx="278">
                  <c:v>47.33</c:v>
                </c:pt>
                <c:pt idx="279">
                  <c:v>47.36</c:v>
                </c:pt>
                <c:pt idx="280">
                  <c:v>47.41</c:v>
                </c:pt>
                <c:pt idx="281">
                  <c:v>47.36</c:v>
                </c:pt>
                <c:pt idx="282">
                  <c:v>47.36</c:v>
                </c:pt>
                <c:pt idx="283">
                  <c:v>47.35</c:v>
                </c:pt>
                <c:pt idx="284">
                  <c:v>47.61</c:v>
                </c:pt>
                <c:pt idx="285">
                  <c:v>47.31</c:v>
                </c:pt>
                <c:pt idx="286">
                  <c:v>47.31</c:v>
                </c:pt>
                <c:pt idx="287">
                  <c:v>47.32</c:v>
                </c:pt>
                <c:pt idx="288">
                  <c:v>47.31</c:v>
                </c:pt>
                <c:pt idx="289">
                  <c:v>47.85</c:v>
                </c:pt>
                <c:pt idx="290">
                  <c:v>47.85</c:v>
                </c:pt>
                <c:pt idx="291">
                  <c:v>47.3</c:v>
                </c:pt>
                <c:pt idx="292">
                  <c:v>47.32</c:v>
                </c:pt>
                <c:pt idx="293">
                  <c:v>47.32</c:v>
                </c:pt>
                <c:pt idx="294">
                  <c:v>47.32</c:v>
                </c:pt>
                <c:pt idx="295">
                  <c:v>47.55</c:v>
                </c:pt>
                <c:pt idx="296">
                  <c:v>47.33</c:v>
                </c:pt>
                <c:pt idx="297">
                  <c:v>47.33</c:v>
                </c:pt>
                <c:pt idx="298">
                  <c:v>47.32</c:v>
                </c:pt>
                <c:pt idx="299">
                  <c:v>47.56</c:v>
                </c:pt>
                <c:pt idx="300">
                  <c:v>47.34</c:v>
                </c:pt>
                <c:pt idx="301">
                  <c:v>47.34</c:v>
                </c:pt>
                <c:pt idx="302">
                  <c:v>47.35</c:v>
                </c:pt>
                <c:pt idx="303">
                  <c:v>47.3</c:v>
                </c:pt>
                <c:pt idx="304">
                  <c:v>47.71</c:v>
                </c:pt>
                <c:pt idx="305">
                  <c:v>47.71</c:v>
                </c:pt>
                <c:pt idx="306">
                  <c:v>47.31</c:v>
                </c:pt>
                <c:pt idx="307">
                  <c:v>47.32</c:v>
                </c:pt>
                <c:pt idx="308">
                  <c:v>47.38</c:v>
                </c:pt>
                <c:pt idx="309">
                  <c:v>47.38</c:v>
                </c:pt>
                <c:pt idx="310">
                  <c:v>47.31</c:v>
                </c:pt>
                <c:pt idx="311">
                  <c:v>47.31</c:v>
                </c:pt>
                <c:pt idx="312">
                  <c:v>47.33</c:v>
                </c:pt>
                <c:pt idx="313">
                  <c:v>47.33</c:v>
                </c:pt>
                <c:pt idx="314">
                  <c:v>47.78</c:v>
                </c:pt>
                <c:pt idx="315">
                  <c:v>47.31</c:v>
                </c:pt>
                <c:pt idx="316">
                  <c:v>47.33</c:v>
                </c:pt>
                <c:pt idx="317">
                  <c:v>47.33</c:v>
                </c:pt>
                <c:pt idx="318">
                  <c:v>47.34</c:v>
                </c:pt>
                <c:pt idx="319">
                  <c:v>47.3</c:v>
                </c:pt>
                <c:pt idx="320">
                  <c:v>47.3</c:v>
                </c:pt>
                <c:pt idx="321">
                  <c:v>47.3</c:v>
                </c:pt>
                <c:pt idx="322">
                  <c:v>47.33</c:v>
                </c:pt>
                <c:pt idx="323">
                  <c:v>47.69</c:v>
                </c:pt>
                <c:pt idx="324">
                  <c:v>47.3</c:v>
                </c:pt>
                <c:pt idx="325">
                  <c:v>47.3</c:v>
                </c:pt>
                <c:pt idx="326">
                  <c:v>47.35</c:v>
                </c:pt>
                <c:pt idx="327">
                  <c:v>47.77</c:v>
                </c:pt>
                <c:pt idx="328">
                  <c:v>47.34</c:v>
                </c:pt>
                <c:pt idx="329">
                  <c:v>47.34</c:v>
                </c:pt>
                <c:pt idx="330">
                  <c:v>47.34</c:v>
                </c:pt>
                <c:pt idx="331">
                  <c:v>47.52</c:v>
                </c:pt>
                <c:pt idx="332">
                  <c:v>47.32</c:v>
                </c:pt>
                <c:pt idx="333">
                  <c:v>47.32</c:v>
                </c:pt>
                <c:pt idx="334">
                  <c:v>47.35</c:v>
                </c:pt>
                <c:pt idx="335">
                  <c:v>47.32</c:v>
                </c:pt>
                <c:pt idx="336">
                  <c:v>47.53</c:v>
                </c:pt>
                <c:pt idx="337">
                  <c:v>47.53</c:v>
                </c:pt>
                <c:pt idx="338">
                  <c:v>47.32</c:v>
                </c:pt>
                <c:pt idx="339">
                  <c:v>47.32</c:v>
                </c:pt>
                <c:pt idx="340">
                  <c:v>47.72</c:v>
                </c:pt>
                <c:pt idx="341">
                  <c:v>47.72</c:v>
                </c:pt>
                <c:pt idx="342">
                  <c:v>47.32</c:v>
                </c:pt>
                <c:pt idx="343">
                  <c:v>47.32</c:v>
                </c:pt>
                <c:pt idx="344">
                  <c:v>47.81</c:v>
                </c:pt>
                <c:pt idx="345">
                  <c:v>47.81</c:v>
                </c:pt>
                <c:pt idx="346">
                  <c:v>47.32</c:v>
                </c:pt>
                <c:pt idx="347">
                  <c:v>47.32</c:v>
                </c:pt>
                <c:pt idx="348">
                  <c:v>47.61</c:v>
                </c:pt>
                <c:pt idx="349">
                  <c:v>47.61</c:v>
                </c:pt>
                <c:pt idx="350">
                  <c:v>47.34</c:v>
                </c:pt>
                <c:pt idx="351">
                  <c:v>47.33</c:v>
                </c:pt>
                <c:pt idx="352">
                  <c:v>47.4</c:v>
                </c:pt>
                <c:pt idx="353">
                  <c:v>47.4</c:v>
                </c:pt>
                <c:pt idx="354">
                  <c:v>47.33</c:v>
                </c:pt>
                <c:pt idx="355">
                  <c:v>47.34</c:v>
                </c:pt>
                <c:pt idx="356">
                  <c:v>47.39</c:v>
                </c:pt>
                <c:pt idx="357">
                  <c:v>47.39</c:v>
                </c:pt>
                <c:pt idx="358">
                  <c:v>47.33</c:v>
                </c:pt>
                <c:pt idx="359">
                  <c:v>47.36</c:v>
                </c:pt>
                <c:pt idx="360">
                  <c:v>47.43</c:v>
                </c:pt>
                <c:pt idx="361">
                  <c:v>47.43</c:v>
                </c:pt>
                <c:pt idx="362">
                  <c:v>47.34</c:v>
                </c:pt>
                <c:pt idx="363">
                  <c:v>47.36</c:v>
                </c:pt>
                <c:pt idx="364">
                  <c:v>47.36</c:v>
                </c:pt>
                <c:pt idx="365">
                  <c:v>47.36</c:v>
                </c:pt>
                <c:pt idx="366">
                  <c:v>47.33</c:v>
                </c:pt>
                <c:pt idx="367">
                  <c:v>47.32</c:v>
                </c:pt>
                <c:pt idx="368">
                  <c:v>47.48</c:v>
                </c:pt>
                <c:pt idx="369">
                  <c:v>47.48</c:v>
                </c:pt>
                <c:pt idx="370">
                  <c:v>47.32</c:v>
                </c:pt>
                <c:pt idx="371">
                  <c:v>47.36</c:v>
                </c:pt>
                <c:pt idx="372">
                  <c:v>47.36</c:v>
                </c:pt>
                <c:pt idx="373">
                  <c:v>47.37</c:v>
                </c:pt>
                <c:pt idx="374">
                  <c:v>47.33</c:v>
                </c:pt>
                <c:pt idx="375">
                  <c:v>47.36</c:v>
                </c:pt>
                <c:pt idx="376">
                  <c:v>47.36</c:v>
                </c:pt>
                <c:pt idx="377">
                  <c:v>47.36</c:v>
                </c:pt>
                <c:pt idx="378">
                  <c:v>47.31</c:v>
                </c:pt>
                <c:pt idx="379">
                  <c:v>47.34</c:v>
                </c:pt>
                <c:pt idx="380">
                  <c:v>47.34</c:v>
                </c:pt>
                <c:pt idx="381">
                  <c:v>47.32</c:v>
                </c:pt>
                <c:pt idx="382">
                  <c:v>47.32</c:v>
                </c:pt>
                <c:pt idx="383">
                  <c:v>47.33</c:v>
                </c:pt>
                <c:pt idx="384">
                  <c:v>47.33</c:v>
                </c:pt>
                <c:pt idx="385">
                  <c:v>47.35</c:v>
                </c:pt>
                <c:pt idx="386">
                  <c:v>47.32</c:v>
                </c:pt>
                <c:pt idx="387">
                  <c:v>47.34</c:v>
                </c:pt>
                <c:pt idx="388">
                  <c:v>47.34</c:v>
                </c:pt>
                <c:pt idx="389">
                  <c:v>47.34</c:v>
                </c:pt>
                <c:pt idx="390">
                  <c:v>47.32</c:v>
                </c:pt>
                <c:pt idx="391">
                  <c:v>47.33</c:v>
                </c:pt>
                <c:pt idx="392">
                  <c:v>47.33</c:v>
                </c:pt>
                <c:pt idx="393">
                  <c:v>47.36</c:v>
                </c:pt>
                <c:pt idx="394">
                  <c:v>47.32</c:v>
                </c:pt>
                <c:pt idx="395">
                  <c:v>47.33</c:v>
                </c:pt>
                <c:pt idx="396">
                  <c:v>47.33</c:v>
                </c:pt>
                <c:pt idx="397">
                  <c:v>47.38</c:v>
                </c:pt>
                <c:pt idx="398">
                  <c:v>47.34</c:v>
                </c:pt>
                <c:pt idx="399">
                  <c:v>47.34</c:v>
                </c:pt>
                <c:pt idx="400">
                  <c:v>47.34</c:v>
                </c:pt>
                <c:pt idx="401">
                  <c:v>47.56</c:v>
                </c:pt>
                <c:pt idx="402">
                  <c:v>47.32</c:v>
                </c:pt>
                <c:pt idx="403">
                  <c:v>47.36</c:v>
                </c:pt>
                <c:pt idx="404">
                  <c:v>47.36</c:v>
                </c:pt>
                <c:pt idx="405">
                  <c:v>47.68</c:v>
                </c:pt>
                <c:pt idx="406">
                  <c:v>47.32</c:v>
                </c:pt>
                <c:pt idx="407">
                  <c:v>47.32</c:v>
                </c:pt>
                <c:pt idx="408">
                  <c:v>47.32</c:v>
                </c:pt>
                <c:pt idx="409">
                  <c:v>47.86</c:v>
                </c:pt>
                <c:pt idx="410">
                  <c:v>47.32</c:v>
                </c:pt>
                <c:pt idx="411">
                  <c:v>47.34</c:v>
                </c:pt>
                <c:pt idx="412">
                  <c:v>47.34</c:v>
                </c:pt>
                <c:pt idx="413">
                  <c:v>47.69</c:v>
                </c:pt>
                <c:pt idx="414">
                  <c:v>47.32</c:v>
                </c:pt>
                <c:pt idx="415">
                  <c:v>47.32</c:v>
                </c:pt>
                <c:pt idx="416">
                  <c:v>47.32</c:v>
                </c:pt>
                <c:pt idx="417">
                  <c:v>47.39</c:v>
                </c:pt>
                <c:pt idx="418">
                  <c:v>47.32</c:v>
                </c:pt>
                <c:pt idx="419">
                  <c:v>47.34</c:v>
                </c:pt>
                <c:pt idx="420">
                  <c:v>47.34</c:v>
                </c:pt>
                <c:pt idx="421">
                  <c:v>47.32</c:v>
                </c:pt>
                <c:pt idx="422">
                  <c:v>47.32</c:v>
                </c:pt>
                <c:pt idx="423">
                  <c:v>47.57</c:v>
                </c:pt>
                <c:pt idx="424">
                  <c:v>47.57</c:v>
                </c:pt>
                <c:pt idx="425">
                  <c:v>47.32</c:v>
                </c:pt>
                <c:pt idx="426">
                  <c:v>47.32</c:v>
                </c:pt>
                <c:pt idx="427">
                  <c:v>47.82</c:v>
                </c:pt>
                <c:pt idx="428">
                  <c:v>47.82</c:v>
                </c:pt>
                <c:pt idx="429">
                  <c:v>47.33</c:v>
                </c:pt>
                <c:pt idx="430">
                  <c:v>47.34</c:v>
                </c:pt>
                <c:pt idx="431">
                  <c:v>47.47</c:v>
                </c:pt>
                <c:pt idx="432">
                  <c:v>47.47</c:v>
                </c:pt>
                <c:pt idx="433">
                  <c:v>47.32</c:v>
                </c:pt>
                <c:pt idx="434">
                  <c:v>47.32</c:v>
                </c:pt>
                <c:pt idx="435">
                  <c:v>47.32</c:v>
                </c:pt>
                <c:pt idx="436">
                  <c:v>47.32</c:v>
                </c:pt>
                <c:pt idx="437">
                  <c:v>47.34</c:v>
                </c:pt>
                <c:pt idx="438">
                  <c:v>47.53</c:v>
                </c:pt>
                <c:pt idx="439">
                  <c:v>47.34</c:v>
                </c:pt>
                <c:pt idx="440">
                  <c:v>47.34</c:v>
                </c:pt>
                <c:pt idx="441">
                  <c:v>47.42</c:v>
                </c:pt>
                <c:pt idx="442">
                  <c:v>47.74</c:v>
                </c:pt>
                <c:pt idx="443">
                  <c:v>47.36</c:v>
                </c:pt>
                <c:pt idx="444">
                  <c:v>47.36</c:v>
                </c:pt>
                <c:pt idx="445">
                  <c:v>47.36</c:v>
                </c:pt>
                <c:pt idx="446">
                  <c:v>47.65</c:v>
                </c:pt>
                <c:pt idx="447">
                  <c:v>47.36</c:v>
                </c:pt>
                <c:pt idx="448">
                  <c:v>47.36</c:v>
                </c:pt>
                <c:pt idx="449">
                  <c:v>47.32</c:v>
                </c:pt>
                <c:pt idx="450">
                  <c:v>47.35</c:v>
                </c:pt>
                <c:pt idx="451">
                  <c:v>47.32</c:v>
                </c:pt>
                <c:pt idx="452">
                  <c:v>47.32</c:v>
                </c:pt>
                <c:pt idx="453">
                  <c:v>47.84</c:v>
                </c:pt>
                <c:pt idx="454">
                  <c:v>47.36</c:v>
                </c:pt>
                <c:pt idx="455">
                  <c:v>47.34</c:v>
                </c:pt>
                <c:pt idx="456">
                  <c:v>47.34</c:v>
                </c:pt>
                <c:pt idx="457">
                  <c:v>47.32</c:v>
                </c:pt>
                <c:pt idx="458">
                  <c:v>47.32</c:v>
                </c:pt>
                <c:pt idx="459">
                  <c:v>47.35</c:v>
                </c:pt>
                <c:pt idx="460">
                  <c:v>47.35</c:v>
                </c:pt>
                <c:pt idx="461">
                  <c:v>47.81</c:v>
                </c:pt>
                <c:pt idx="462">
                  <c:v>47.33</c:v>
                </c:pt>
                <c:pt idx="463">
                  <c:v>47.33</c:v>
                </c:pt>
                <c:pt idx="464">
                  <c:v>47.35</c:v>
                </c:pt>
                <c:pt idx="465">
                  <c:v>47.59</c:v>
                </c:pt>
                <c:pt idx="466">
                  <c:v>47.35</c:v>
                </c:pt>
                <c:pt idx="467">
                  <c:v>47.35</c:v>
                </c:pt>
                <c:pt idx="468">
                  <c:v>47.39</c:v>
                </c:pt>
                <c:pt idx="469">
                  <c:v>47.36</c:v>
                </c:pt>
                <c:pt idx="470">
                  <c:v>47.36</c:v>
                </c:pt>
                <c:pt idx="471">
                  <c:v>47.36</c:v>
                </c:pt>
                <c:pt idx="472">
                  <c:v>47.36</c:v>
                </c:pt>
                <c:pt idx="473">
                  <c:v>47.39</c:v>
                </c:pt>
                <c:pt idx="474">
                  <c:v>47.34</c:v>
                </c:pt>
                <c:pt idx="475">
                  <c:v>47.34</c:v>
                </c:pt>
                <c:pt idx="476">
                  <c:v>47.36</c:v>
                </c:pt>
                <c:pt idx="477">
                  <c:v>47.33</c:v>
                </c:pt>
                <c:pt idx="478">
                  <c:v>47.61</c:v>
                </c:pt>
                <c:pt idx="479">
                  <c:v>47.61</c:v>
                </c:pt>
                <c:pt idx="480">
                  <c:v>47.32</c:v>
                </c:pt>
                <c:pt idx="481">
                  <c:v>35.32</c:v>
                </c:pt>
                <c:pt idx="482">
                  <c:v>35.71</c:v>
                </c:pt>
                <c:pt idx="483">
                  <c:v>35.71</c:v>
                </c:pt>
                <c:pt idx="484">
                  <c:v>35.43</c:v>
                </c:pt>
                <c:pt idx="485">
                  <c:v>35.42</c:v>
                </c:pt>
                <c:pt idx="486">
                  <c:v>35.85</c:v>
                </c:pt>
                <c:pt idx="487">
                  <c:v>35.85</c:v>
                </c:pt>
                <c:pt idx="488">
                  <c:v>35.409999999999997</c:v>
                </c:pt>
                <c:pt idx="489">
                  <c:v>35.409999999999997</c:v>
                </c:pt>
                <c:pt idx="490">
                  <c:v>35.409999999999997</c:v>
                </c:pt>
                <c:pt idx="491">
                  <c:v>35.65</c:v>
                </c:pt>
                <c:pt idx="492">
                  <c:v>35.43</c:v>
                </c:pt>
                <c:pt idx="493">
                  <c:v>35.42</c:v>
                </c:pt>
                <c:pt idx="494">
                  <c:v>35.42</c:v>
                </c:pt>
                <c:pt idx="495">
                  <c:v>35.64</c:v>
                </c:pt>
                <c:pt idx="496">
                  <c:v>35.409999999999997</c:v>
                </c:pt>
                <c:pt idx="497">
                  <c:v>35.409999999999997</c:v>
                </c:pt>
                <c:pt idx="498">
                  <c:v>35.409999999999997</c:v>
                </c:pt>
                <c:pt idx="499">
                  <c:v>35.770000000000003</c:v>
                </c:pt>
              </c:numCache>
            </c:numRef>
          </c:val>
          <c:smooth val="0"/>
          <c:extLst>
            <c:ext xmlns:c16="http://schemas.microsoft.com/office/drawing/2014/chart" uri="{C3380CC4-5D6E-409C-BE32-E72D297353CC}">
              <c16:uniqueId val="{00000000-DE33-4161-931E-87A9B323FF2D}"/>
            </c:ext>
          </c:extLst>
        </c:ser>
        <c:dLbls>
          <c:showLegendKey val="0"/>
          <c:showVal val="0"/>
          <c:showCatName val="0"/>
          <c:showSerName val="0"/>
          <c:showPercent val="0"/>
          <c:showBubbleSize val="0"/>
        </c:dLbls>
        <c:marker val="1"/>
        <c:smooth val="0"/>
        <c:axId val="192821408"/>
        <c:axId val="183516368"/>
        <c:extLst>
          <c:ext xmlns:c15="http://schemas.microsoft.com/office/drawing/2012/chart" uri="{02D57815-91ED-43cb-92C2-25804820EDAC}">
            <c15:filteredLineSeries>
              <c15:ser>
                <c:idx val="0"/>
                <c:order val="0"/>
                <c:tx>
                  <c:v>Framerate</c:v>
                </c:tx>
                <c:spPr>
                  <a:ln w="28575" cap="rnd">
                    <a:solidFill>
                      <a:schemeClr val="accent1"/>
                    </a:solidFill>
                    <a:round/>
                  </a:ln>
                  <a:effectLst/>
                </c:spPr>
                <c:marker>
                  <c:symbol val="none"/>
                </c:marker>
                <c:val>
                  <c:numRef>
                    <c:extLst>
                      <c:ext uri="{02D57815-91ED-43cb-92C2-25804820EDAC}">
                        <c15:formulaRef>
                          <c15:sqref>'Go0001'!$L$16:$L$515</c15:sqref>
                        </c15:formulaRef>
                      </c:ext>
                    </c:extLst>
                    <c:numCache>
                      <c:formatCode>General</c:formatCode>
                      <c:ptCount val="500"/>
                      <c:pt idx="0">
                        <c:v>391.2</c:v>
                      </c:pt>
                      <c:pt idx="1">
                        <c:v>391.2</c:v>
                      </c:pt>
                      <c:pt idx="2">
                        <c:v>515.70000000000005</c:v>
                      </c:pt>
                      <c:pt idx="3">
                        <c:v>501.5</c:v>
                      </c:pt>
                      <c:pt idx="4">
                        <c:v>463.4</c:v>
                      </c:pt>
                      <c:pt idx="5">
                        <c:v>464</c:v>
                      </c:pt>
                      <c:pt idx="6">
                        <c:v>460.2</c:v>
                      </c:pt>
                      <c:pt idx="7">
                        <c:v>450.2</c:v>
                      </c:pt>
                      <c:pt idx="8">
                        <c:v>450.2</c:v>
                      </c:pt>
                      <c:pt idx="9">
                        <c:v>141.9</c:v>
                      </c:pt>
                      <c:pt idx="10">
                        <c:v>515.9</c:v>
                      </c:pt>
                      <c:pt idx="11">
                        <c:v>522.1</c:v>
                      </c:pt>
                      <c:pt idx="12">
                        <c:v>509.2</c:v>
                      </c:pt>
                      <c:pt idx="13">
                        <c:v>517.4</c:v>
                      </c:pt>
                      <c:pt idx="14">
                        <c:v>504.6</c:v>
                      </c:pt>
                      <c:pt idx="15">
                        <c:v>511</c:v>
                      </c:pt>
                      <c:pt idx="16">
                        <c:v>520.5</c:v>
                      </c:pt>
                      <c:pt idx="17">
                        <c:v>499.4</c:v>
                      </c:pt>
                      <c:pt idx="18">
                        <c:v>494.1</c:v>
                      </c:pt>
                      <c:pt idx="19">
                        <c:v>507.2</c:v>
                      </c:pt>
                      <c:pt idx="20">
                        <c:v>471.5</c:v>
                      </c:pt>
                      <c:pt idx="21">
                        <c:v>491.8</c:v>
                      </c:pt>
                      <c:pt idx="22">
                        <c:v>490.3</c:v>
                      </c:pt>
                      <c:pt idx="23">
                        <c:v>493.6</c:v>
                      </c:pt>
                      <c:pt idx="24">
                        <c:v>480.9</c:v>
                      </c:pt>
                      <c:pt idx="25">
                        <c:v>471.6</c:v>
                      </c:pt>
                      <c:pt idx="26">
                        <c:v>473.5</c:v>
                      </c:pt>
                      <c:pt idx="27">
                        <c:v>480.8</c:v>
                      </c:pt>
                      <c:pt idx="28">
                        <c:v>461.6</c:v>
                      </c:pt>
                      <c:pt idx="29">
                        <c:v>460.5</c:v>
                      </c:pt>
                      <c:pt idx="30">
                        <c:v>471.5</c:v>
                      </c:pt>
                      <c:pt idx="31">
                        <c:v>462.2</c:v>
                      </c:pt>
                      <c:pt idx="32">
                        <c:v>463.7</c:v>
                      </c:pt>
                      <c:pt idx="33">
                        <c:v>466.5</c:v>
                      </c:pt>
                      <c:pt idx="34">
                        <c:v>467.8</c:v>
                      </c:pt>
                      <c:pt idx="35">
                        <c:v>456.2</c:v>
                      </c:pt>
                      <c:pt idx="36">
                        <c:v>471.9</c:v>
                      </c:pt>
                      <c:pt idx="37">
                        <c:v>463.1</c:v>
                      </c:pt>
                      <c:pt idx="38">
                        <c:v>453.9</c:v>
                      </c:pt>
                      <c:pt idx="39">
                        <c:v>454.2</c:v>
                      </c:pt>
                      <c:pt idx="40">
                        <c:v>451.7</c:v>
                      </c:pt>
                      <c:pt idx="41">
                        <c:v>461.5</c:v>
                      </c:pt>
                      <c:pt idx="42">
                        <c:v>438.2</c:v>
                      </c:pt>
                      <c:pt idx="43">
                        <c:v>441.9</c:v>
                      </c:pt>
                      <c:pt idx="44">
                        <c:v>443.1</c:v>
                      </c:pt>
                      <c:pt idx="45">
                        <c:v>443.7</c:v>
                      </c:pt>
                      <c:pt idx="46">
                        <c:v>413.5</c:v>
                      </c:pt>
                      <c:pt idx="47">
                        <c:v>409.7</c:v>
                      </c:pt>
                      <c:pt idx="48">
                        <c:v>433.8</c:v>
                      </c:pt>
                      <c:pt idx="49">
                        <c:v>441.4</c:v>
                      </c:pt>
                      <c:pt idx="50">
                        <c:v>425.8</c:v>
                      </c:pt>
                      <c:pt idx="51">
                        <c:v>436</c:v>
                      </c:pt>
                      <c:pt idx="52">
                        <c:v>430.5</c:v>
                      </c:pt>
                      <c:pt idx="53">
                        <c:v>408</c:v>
                      </c:pt>
                      <c:pt idx="54">
                        <c:v>411.9</c:v>
                      </c:pt>
                      <c:pt idx="55">
                        <c:v>413.7</c:v>
                      </c:pt>
                      <c:pt idx="56">
                        <c:v>406.7</c:v>
                      </c:pt>
                      <c:pt idx="57">
                        <c:v>404.9</c:v>
                      </c:pt>
                      <c:pt idx="58">
                        <c:v>401.4</c:v>
                      </c:pt>
                      <c:pt idx="59">
                        <c:v>409.9</c:v>
                      </c:pt>
                      <c:pt idx="60">
                        <c:v>386.6</c:v>
                      </c:pt>
                      <c:pt idx="61">
                        <c:v>387.2</c:v>
                      </c:pt>
                      <c:pt idx="62">
                        <c:v>390.5</c:v>
                      </c:pt>
                      <c:pt idx="63">
                        <c:v>394.6</c:v>
                      </c:pt>
                      <c:pt idx="64">
                        <c:v>388.2</c:v>
                      </c:pt>
                      <c:pt idx="65">
                        <c:v>374</c:v>
                      </c:pt>
                      <c:pt idx="66">
                        <c:v>371.7</c:v>
                      </c:pt>
                      <c:pt idx="67">
                        <c:v>374.8</c:v>
                      </c:pt>
                      <c:pt idx="68">
                        <c:v>372.7</c:v>
                      </c:pt>
                      <c:pt idx="69">
                        <c:v>368</c:v>
                      </c:pt>
                      <c:pt idx="70">
                        <c:v>370.5</c:v>
                      </c:pt>
                      <c:pt idx="71">
                        <c:v>361.2</c:v>
                      </c:pt>
                      <c:pt idx="72">
                        <c:v>358.9</c:v>
                      </c:pt>
                      <c:pt idx="73">
                        <c:v>358.2</c:v>
                      </c:pt>
                      <c:pt idx="74">
                        <c:v>366.9</c:v>
                      </c:pt>
                      <c:pt idx="75">
                        <c:v>359.6</c:v>
                      </c:pt>
                      <c:pt idx="76">
                        <c:v>349.5</c:v>
                      </c:pt>
                      <c:pt idx="77">
                        <c:v>357.7</c:v>
                      </c:pt>
                      <c:pt idx="78">
                        <c:v>348.2</c:v>
                      </c:pt>
                      <c:pt idx="79">
                        <c:v>349.8</c:v>
                      </c:pt>
                      <c:pt idx="80">
                        <c:v>340.5</c:v>
                      </c:pt>
                      <c:pt idx="81">
                        <c:v>344.4</c:v>
                      </c:pt>
                      <c:pt idx="82">
                        <c:v>339.1</c:v>
                      </c:pt>
                      <c:pt idx="83">
                        <c:v>337.7</c:v>
                      </c:pt>
                      <c:pt idx="84">
                        <c:v>331.9</c:v>
                      </c:pt>
                      <c:pt idx="85">
                        <c:v>334.1</c:v>
                      </c:pt>
                      <c:pt idx="86">
                        <c:v>336.6</c:v>
                      </c:pt>
                      <c:pt idx="87">
                        <c:v>322.8</c:v>
                      </c:pt>
                      <c:pt idx="88">
                        <c:v>318.8</c:v>
                      </c:pt>
                      <c:pt idx="89">
                        <c:v>325.39999999999998</c:v>
                      </c:pt>
                      <c:pt idx="90">
                        <c:v>325.2</c:v>
                      </c:pt>
                      <c:pt idx="91">
                        <c:v>317.7</c:v>
                      </c:pt>
                      <c:pt idx="92">
                        <c:v>315.89999999999998</c:v>
                      </c:pt>
                      <c:pt idx="93">
                        <c:v>312.5</c:v>
                      </c:pt>
                      <c:pt idx="94">
                        <c:v>310.89999999999998</c:v>
                      </c:pt>
                      <c:pt idx="95">
                        <c:v>306.3</c:v>
                      </c:pt>
                      <c:pt idx="96">
                        <c:v>307.10000000000002</c:v>
                      </c:pt>
                      <c:pt idx="97">
                        <c:v>307.7</c:v>
                      </c:pt>
                      <c:pt idx="98">
                        <c:v>292.8</c:v>
                      </c:pt>
                      <c:pt idx="99">
                        <c:v>278.8</c:v>
                      </c:pt>
                      <c:pt idx="100">
                        <c:v>286.39999999999998</c:v>
                      </c:pt>
                      <c:pt idx="101">
                        <c:v>280.89999999999998</c:v>
                      </c:pt>
                      <c:pt idx="102">
                        <c:v>271.3</c:v>
                      </c:pt>
                      <c:pt idx="103">
                        <c:v>273.89999999999998</c:v>
                      </c:pt>
                      <c:pt idx="104">
                        <c:v>273.7</c:v>
                      </c:pt>
                      <c:pt idx="105">
                        <c:v>275.8</c:v>
                      </c:pt>
                      <c:pt idx="106">
                        <c:v>273.89999999999998</c:v>
                      </c:pt>
                      <c:pt idx="107">
                        <c:v>266.3</c:v>
                      </c:pt>
                      <c:pt idx="108">
                        <c:v>267.8</c:v>
                      </c:pt>
                      <c:pt idx="109">
                        <c:v>263.39999999999998</c:v>
                      </c:pt>
                      <c:pt idx="110">
                        <c:v>263.10000000000002</c:v>
                      </c:pt>
                      <c:pt idx="111">
                        <c:v>263.89999999999998</c:v>
                      </c:pt>
                      <c:pt idx="112">
                        <c:v>251.2</c:v>
                      </c:pt>
                      <c:pt idx="113">
                        <c:v>257.60000000000002</c:v>
                      </c:pt>
                      <c:pt idx="114">
                        <c:v>255.4</c:v>
                      </c:pt>
                      <c:pt idx="115">
                        <c:v>253.4</c:v>
                      </c:pt>
                      <c:pt idx="116">
                        <c:v>248.9</c:v>
                      </c:pt>
                      <c:pt idx="117">
                        <c:v>245.9</c:v>
                      </c:pt>
                      <c:pt idx="118">
                        <c:v>245.9</c:v>
                      </c:pt>
                      <c:pt idx="119">
                        <c:v>247.2</c:v>
                      </c:pt>
                      <c:pt idx="120">
                        <c:v>247.6</c:v>
                      </c:pt>
                      <c:pt idx="121">
                        <c:v>242.2</c:v>
                      </c:pt>
                      <c:pt idx="122">
                        <c:v>244.5</c:v>
                      </c:pt>
                      <c:pt idx="123">
                        <c:v>243.5</c:v>
                      </c:pt>
                      <c:pt idx="124">
                        <c:v>235.9</c:v>
                      </c:pt>
                      <c:pt idx="125">
                        <c:v>238</c:v>
                      </c:pt>
                      <c:pt idx="126">
                        <c:v>234.9</c:v>
                      </c:pt>
                      <c:pt idx="127">
                        <c:v>213.4</c:v>
                      </c:pt>
                      <c:pt idx="128">
                        <c:v>215.2</c:v>
                      </c:pt>
                      <c:pt idx="129">
                        <c:v>233.3</c:v>
                      </c:pt>
                      <c:pt idx="130">
                        <c:v>233.6</c:v>
                      </c:pt>
                      <c:pt idx="131">
                        <c:v>218.3</c:v>
                      </c:pt>
                      <c:pt idx="132">
                        <c:v>226.2</c:v>
                      </c:pt>
                      <c:pt idx="133">
                        <c:v>222.2</c:v>
                      </c:pt>
                      <c:pt idx="134">
                        <c:v>237.9</c:v>
                      </c:pt>
                      <c:pt idx="135">
                        <c:v>238.7</c:v>
                      </c:pt>
                      <c:pt idx="136">
                        <c:v>235.4</c:v>
                      </c:pt>
                      <c:pt idx="137">
                        <c:v>232.9</c:v>
                      </c:pt>
                      <c:pt idx="138">
                        <c:v>233.4</c:v>
                      </c:pt>
                      <c:pt idx="139">
                        <c:v>224.3</c:v>
                      </c:pt>
                      <c:pt idx="140">
                        <c:v>232</c:v>
                      </c:pt>
                      <c:pt idx="141">
                        <c:v>217.2</c:v>
                      </c:pt>
                      <c:pt idx="142">
                        <c:v>199.1</c:v>
                      </c:pt>
                      <c:pt idx="143">
                        <c:v>219.4</c:v>
                      </c:pt>
                      <c:pt idx="144">
                        <c:v>215.4</c:v>
                      </c:pt>
                      <c:pt idx="145">
                        <c:v>127.2</c:v>
                      </c:pt>
                      <c:pt idx="146">
                        <c:v>217.2</c:v>
                      </c:pt>
                      <c:pt idx="147">
                        <c:v>218.5</c:v>
                      </c:pt>
                      <c:pt idx="148">
                        <c:v>220.1</c:v>
                      </c:pt>
                      <c:pt idx="149">
                        <c:v>218.8</c:v>
                      </c:pt>
                      <c:pt idx="150">
                        <c:v>222.1</c:v>
                      </c:pt>
                      <c:pt idx="151">
                        <c:v>222.7</c:v>
                      </c:pt>
                      <c:pt idx="152">
                        <c:v>221.8</c:v>
                      </c:pt>
                      <c:pt idx="153">
                        <c:v>215.1</c:v>
                      </c:pt>
                      <c:pt idx="154">
                        <c:v>213.1</c:v>
                      </c:pt>
                      <c:pt idx="155">
                        <c:v>214.4</c:v>
                      </c:pt>
                      <c:pt idx="156">
                        <c:v>212.6</c:v>
                      </c:pt>
                      <c:pt idx="157">
                        <c:v>204.6</c:v>
                      </c:pt>
                      <c:pt idx="158">
                        <c:v>209.7</c:v>
                      </c:pt>
                      <c:pt idx="159">
                        <c:v>213.3</c:v>
                      </c:pt>
                      <c:pt idx="160">
                        <c:v>207.9</c:v>
                      </c:pt>
                      <c:pt idx="161">
                        <c:v>207.9</c:v>
                      </c:pt>
                      <c:pt idx="162">
                        <c:v>208.2</c:v>
                      </c:pt>
                      <c:pt idx="163">
                        <c:v>211.3</c:v>
                      </c:pt>
                      <c:pt idx="164">
                        <c:v>210.1</c:v>
                      </c:pt>
                      <c:pt idx="165">
                        <c:v>207.8</c:v>
                      </c:pt>
                      <c:pt idx="166">
                        <c:v>208.9</c:v>
                      </c:pt>
                      <c:pt idx="167">
                        <c:v>205.4</c:v>
                      </c:pt>
                      <c:pt idx="168">
                        <c:v>204.6</c:v>
                      </c:pt>
                      <c:pt idx="169">
                        <c:v>201.6</c:v>
                      </c:pt>
                      <c:pt idx="170">
                        <c:v>203.5</c:v>
                      </c:pt>
                      <c:pt idx="171">
                        <c:v>203.7</c:v>
                      </c:pt>
                      <c:pt idx="172">
                        <c:v>198.7</c:v>
                      </c:pt>
                      <c:pt idx="173">
                        <c:v>198.9</c:v>
                      </c:pt>
                      <c:pt idx="174">
                        <c:v>200.2</c:v>
                      </c:pt>
                      <c:pt idx="175">
                        <c:v>197.1</c:v>
                      </c:pt>
                      <c:pt idx="176">
                        <c:v>196.1</c:v>
                      </c:pt>
                      <c:pt idx="177">
                        <c:v>194.7</c:v>
                      </c:pt>
                      <c:pt idx="178">
                        <c:v>195.3</c:v>
                      </c:pt>
                      <c:pt idx="179">
                        <c:v>195.2</c:v>
                      </c:pt>
                      <c:pt idx="180">
                        <c:v>195</c:v>
                      </c:pt>
                      <c:pt idx="181">
                        <c:v>193.5</c:v>
                      </c:pt>
                      <c:pt idx="182">
                        <c:v>192.1</c:v>
                      </c:pt>
                      <c:pt idx="183">
                        <c:v>192.9</c:v>
                      </c:pt>
                      <c:pt idx="184">
                        <c:v>190.2</c:v>
                      </c:pt>
                      <c:pt idx="185">
                        <c:v>189.9</c:v>
                      </c:pt>
                      <c:pt idx="186">
                        <c:v>187.6</c:v>
                      </c:pt>
                      <c:pt idx="187">
                        <c:v>187.5</c:v>
                      </c:pt>
                      <c:pt idx="188">
                        <c:v>186.9</c:v>
                      </c:pt>
                      <c:pt idx="189">
                        <c:v>183.2</c:v>
                      </c:pt>
                      <c:pt idx="190">
                        <c:v>183.9</c:v>
                      </c:pt>
                      <c:pt idx="191">
                        <c:v>181.1</c:v>
                      </c:pt>
                      <c:pt idx="192">
                        <c:v>180.4</c:v>
                      </c:pt>
                      <c:pt idx="193">
                        <c:v>179.2</c:v>
                      </c:pt>
                      <c:pt idx="194">
                        <c:v>180.2</c:v>
                      </c:pt>
                      <c:pt idx="195">
                        <c:v>174.9</c:v>
                      </c:pt>
                      <c:pt idx="196">
                        <c:v>176.3</c:v>
                      </c:pt>
                      <c:pt idx="197">
                        <c:v>174.8</c:v>
                      </c:pt>
                      <c:pt idx="198">
                        <c:v>176.4</c:v>
                      </c:pt>
                      <c:pt idx="199">
                        <c:v>174.9</c:v>
                      </c:pt>
                      <c:pt idx="200">
                        <c:v>172.9</c:v>
                      </c:pt>
                      <c:pt idx="201">
                        <c:v>174</c:v>
                      </c:pt>
                      <c:pt idx="202">
                        <c:v>166.2</c:v>
                      </c:pt>
                      <c:pt idx="203">
                        <c:v>158.9</c:v>
                      </c:pt>
                      <c:pt idx="204">
                        <c:v>172.5</c:v>
                      </c:pt>
                      <c:pt idx="205">
                        <c:v>172.5</c:v>
                      </c:pt>
                      <c:pt idx="206">
                        <c:v>172.3</c:v>
                      </c:pt>
                      <c:pt idx="207">
                        <c:v>170.8</c:v>
                      </c:pt>
                      <c:pt idx="208">
                        <c:v>171.4</c:v>
                      </c:pt>
                      <c:pt idx="209">
                        <c:v>168.1</c:v>
                      </c:pt>
                      <c:pt idx="210">
                        <c:v>169</c:v>
                      </c:pt>
                      <c:pt idx="211">
                        <c:v>168.9</c:v>
                      </c:pt>
                      <c:pt idx="212">
                        <c:v>166.5</c:v>
                      </c:pt>
                      <c:pt idx="213">
                        <c:v>167.6</c:v>
                      </c:pt>
                      <c:pt idx="214">
                        <c:v>166.9</c:v>
                      </c:pt>
                      <c:pt idx="215">
                        <c:v>166.8</c:v>
                      </c:pt>
                      <c:pt idx="216">
                        <c:v>159.1</c:v>
                      </c:pt>
                      <c:pt idx="217">
                        <c:v>154.5</c:v>
                      </c:pt>
                      <c:pt idx="218">
                        <c:v>156.69999999999999</c:v>
                      </c:pt>
                      <c:pt idx="219">
                        <c:v>162.80000000000001</c:v>
                      </c:pt>
                      <c:pt idx="220">
                        <c:v>160.30000000000001</c:v>
                      </c:pt>
                      <c:pt idx="221">
                        <c:v>160.5</c:v>
                      </c:pt>
                      <c:pt idx="222">
                        <c:v>158.6</c:v>
                      </c:pt>
                      <c:pt idx="223">
                        <c:v>157.30000000000001</c:v>
                      </c:pt>
                      <c:pt idx="224">
                        <c:v>158.4</c:v>
                      </c:pt>
                      <c:pt idx="225">
                        <c:v>159.4</c:v>
                      </c:pt>
                      <c:pt idx="226">
                        <c:v>158.80000000000001</c:v>
                      </c:pt>
                      <c:pt idx="227">
                        <c:v>157.30000000000001</c:v>
                      </c:pt>
                      <c:pt idx="228">
                        <c:v>156.19999999999999</c:v>
                      </c:pt>
                      <c:pt idx="229">
                        <c:v>151.30000000000001</c:v>
                      </c:pt>
                      <c:pt idx="230">
                        <c:v>156.4</c:v>
                      </c:pt>
                      <c:pt idx="231">
                        <c:v>154.5</c:v>
                      </c:pt>
                      <c:pt idx="232">
                        <c:v>154.19999999999999</c:v>
                      </c:pt>
                      <c:pt idx="233">
                        <c:v>155.1</c:v>
                      </c:pt>
                      <c:pt idx="234">
                        <c:v>154.80000000000001</c:v>
                      </c:pt>
                      <c:pt idx="235">
                        <c:v>153.9</c:v>
                      </c:pt>
                      <c:pt idx="236">
                        <c:v>154.6</c:v>
                      </c:pt>
                      <c:pt idx="237">
                        <c:v>154.19999999999999</c:v>
                      </c:pt>
                      <c:pt idx="238">
                        <c:v>153.6</c:v>
                      </c:pt>
                      <c:pt idx="239">
                        <c:v>151.9</c:v>
                      </c:pt>
                      <c:pt idx="240">
                        <c:v>150.80000000000001</c:v>
                      </c:pt>
                      <c:pt idx="241">
                        <c:v>153.69999999999999</c:v>
                      </c:pt>
                      <c:pt idx="242">
                        <c:v>147.69999999999999</c:v>
                      </c:pt>
                      <c:pt idx="243">
                        <c:v>148.9</c:v>
                      </c:pt>
                      <c:pt idx="244">
                        <c:v>151</c:v>
                      </c:pt>
                      <c:pt idx="245">
                        <c:v>150.19999999999999</c:v>
                      </c:pt>
                      <c:pt idx="246">
                        <c:v>150.19999999999999</c:v>
                      </c:pt>
                      <c:pt idx="247">
                        <c:v>148.80000000000001</c:v>
                      </c:pt>
                      <c:pt idx="248">
                        <c:v>149.4</c:v>
                      </c:pt>
                      <c:pt idx="249">
                        <c:v>149.9</c:v>
                      </c:pt>
                      <c:pt idx="250">
                        <c:v>143</c:v>
                      </c:pt>
                      <c:pt idx="251">
                        <c:v>146</c:v>
                      </c:pt>
                      <c:pt idx="252">
                        <c:v>144.69999999999999</c:v>
                      </c:pt>
                      <c:pt idx="253">
                        <c:v>143.1</c:v>
                      </c:pt>
                      <c:pt idx="254">
                        <c:v>145.69999999999999</c:v>
                      </c:pt>
                      <c:pt idx="255">
                        <c:v>145.30000000000001</c:v>
                      </c:pt>
                      <c:pt idx="256">
                        <c:v>144.1</c:v>
                      </c:pt>
                      <c:pt idx="257">
                        <c:v>144.69999999999999</c:v>
                      </c:pt>
                      <c:pt idx="258">
                        <c:v>145.1</c:v>
                      </c:pt>
                      <c:pt idx="259">
                        <c:v>144.5</c:v>
                      </c:pt>
                      <c:pt idx="260">
                        <c:v>143.4</c:v>
                      </c:pt>
                      <c:pt idx="261">
                        <c:v>139.9</c:v>
                      </c:pt>
                      <c:pt idx="262">
                        <c:v>137.9</c:v>
                      </c:pt>
                      <c:pt idx="263">
                        <c:v>141.5</c:v>
                      </c:pt>
                      <c:pt idx="264">
                        <c:v>140.4</c:v>
                      </c:pt>
                      <c:pt idx="265">
                        <c:v>141.80000000000001</c:v>
                      </c:pt>
                      <c:pt idx="266">
                        <c:v>140.80000000000001</c:v>
                      </c:pt>
                      <c:pt idx="267">
                        <c:v>139.80000000000001</c:v>
                      </c:pt>
                      <c:pt idx="268">
                        <c:v>140.30000000000001</c:v>
                      </c:pt>
                      <c:pt idx="269">
                        <c:v>140.30000000000001</c:v>
                      </c:pt>
                      <c:pt idx="270">
                        <c:v>139.80000000000001</c:v>
                      </c:pt>
                      <c:pt idx="271">
                        <c:v>138.9</c:v>
                      </c:pt>
                      <c:pt idx="272">
                        <c:v>138.1</c:v>
                      </c:pt>
                      <c:pt idx="273">
                        <c:v>139.69999999999999</c:v>
                      </c:pt>
                      <c:pt idx="274">
                        <c:v>138.5</c:v>
                      </c:pt>
                      <c:pt idx="275">
                        <c:v>136.5</c:v>
                      </c:pt>
                      <c:pt idx="276">
                        <c:v>136.69999999999999</c:v>
                      </c:pt>
                      <c:pt idx="277">
                        <c:v>134.4</c:v>
                      </c:pt>
                      <c:pt idx="278">
                        <c:v>135.69999999999999</c:v>
                      </c:pt>
                      <c:pt idx="279">
                        <c:v>135.6</c:v>
                      </c:pt>
                      <c:pt idx="280">
                        <c:v>135.4</c:v>
                      </c:pt>
                      <c:pt idx="281">
                        <c:v>135.80000000000001</c:v>
                      </c:pt>
                      <c:pt idx="282">
                        <c:v>135.5</c:v>
                      </c:pt>
                      <c:pt idx="283">
                        <c:v>134.6</c:v>
                      </c:pt>
                      <c:pt idx="284">
                        <c:v>135</c:v>
                      </c:pt>
                      <c:pt idx="285">
                        <c:v>134.6</c:v>
                      </c:pt>
                      <c:pt idx="286">
                        <c:v>131.30000000000001</c:v>
                      </c:pt>
                      <c:pt idx="287">
                        <c:v>132.80000000000001</c:v>
                      </c:pt>
                      <c:pt idx="288">
                        <c:v>132.9</c:v>
                      </c:pt>
                      <c:pt idx="289">
                        <c:v>129.80000000000001</c:v>
                      </c:pt>
                      <c:pt idx="290">
                        <c:v>130.80000000000001</c:v>
                      </c:pt>
                      <c:pt idx="291">
                        <c:v>130.80000000000001</c:v>
                      </c:pt>
                      <c:pt idx="292">
                        <c:v>132.1</c:v>
                      </c:pt>
                      <c:pt idx="293">
                        <c:v>128</c:v>
                      </c:pt>
                      <c:pt idx="294">
                        <c:v>129.6</c:v>
                      </c:pt>
                      <c:pt idx="295">
                        <c:v>130.5</c:v>
                      </c:pt>
                      <c:pt idx="296">
                        <c:v>130.1</c:v>
                      </c:pt>
                      <c:pt idx="297">
                        <c:v>129.5</c:v>
                      </c:pt>
                      <c:pt idx="298">
                        <c:v>128.1</c:v>
                      </c:pt>
                      <c:pt idx="299">
                        <c:v>129.19999999999999</c:v>
                      </c:pt>
                      <c:pt idx="300">
                        <c:v>129.30000000000001</c:v>
                      </c:pt>
                      <c:pt idx="301">
                        <c:v>126.7</c:v>
                      </c:pt>
                      <c:pt idx="302">
                        <c:v>126.9</c:v>
                      </c:pt>
                      <c:pt idx="303">
                        <c:v>126.5</c:v>
                      </c:pt>
                      <c:pt idx="304">
                        <c:v>127.9</c:v>
                      </c:pt>
                      <c:pt idx="305">
                        <c:v>126.4</c:v>
                      </c:pt>
                      <c:pt idx="306">
                        <c:v>124.7</c:v>
                      </c:pt>
                      <c:pt idx="307">
                        <c:v>125.3</c:v>
                      </c:pt>
                      <c:pt idx="308">
                        <c:v>125.5</c:v>
                      </c:pt>
                      <c:pt idx="309">
                        <c:v>124.7</c:v>
                      </c:pt>
                      <c:pt idx="310">
                        <c:v>123.9</c:v>
                      </c:pt>
                      <c:pt idx="311">
                        <c:v>124.4</c:v>
                      </c:pt>
                      <c:pt idx="312">
                        <c:v>124.6</c:v>
                      </c:pt>
                      <c:pt idx="313">
                        <c:v>122.6</c:v>
                      </c:pt>
                      <c:pt idx="314">
                        <c:v>122.6</c:v>
                      </c:pt>
                      <c:pt idx="315">
                        <c:v>121.7</c:v>
                      </c:pt>
                      <c:pt idx="316">
                        <c:v>121.9</c:v>
                      </c:pt>
                      <c:pt idx="317">
                        <c:v>121.3</c:v>
                      </c:pt>
                      <c:pt idx="318">
                        <c:v>122.8</c:v>
                      </c:pt>
                      <c:pt idx="319">
                        <c:v>124.2</c:v>
                      </c:pt>
                      <c:pt idx="320">
                        <c:v>123.2</c:v>
                      </c:pt>
                      <c:pt idx="321">
                        <c:v>117.3</c:v>
                      </c:pt>
                      <c:pt idx="322">
                        <c:v>119.1</c:v>
                      </c:pt>
                      <c:pt idx="323">
                        <c:v>121.3</c:v>
                      </c:pt>
                      <c:pt idx="324">
                        <c:v>121.5</c:v>
                      </c:pt>
                      <c:pt idx="325">
                        <c:v>122.2</c:v>
                      </c:pt>
                      <c:pt idx="326">
                        <c:v>121.1</c:v>
                      </c:pt>
                      <c:pt idx="327">
                        <c:v>118.5</c:v>
                      </c:pt>
                      <c:pt idx="328">
                        <c:v>119.5</c:v>
                      </c:pt>
                      <c:pt idx="329">
                        <c:v>120</c:v>
                      </c:pt>
                      <c:pt idx="330">
                        <c:v>116.4</c:v>
                      </c:pt>
                      <c:pt idx="331">
                        <c:v>119.3</c:v>
                      </c:pt>
                      <c:pt idx="332">
                        <c:v>117</c:v>
                      </c:pt>
                      <c:pt idx="333">
                        <c:v>117.6</c:v>
                      </c:pt>
                      <c:pt idx="334">
                        <c:v>116.9</c:v>
                      </c:pt>
                      <c:pt idx="335">
                        <c:v>116.3</c:v>
                      </c:pt>
                      <c:pt idx="336">
                        <c:v>117.3</c:v>
                      </c:pt>
                      <c:pt idx="337">
                        <c:v>115.8</c:v>
                      </c:pt>
                      <c:pt idx="338">
                        <c:v>116.5</c:v>
                      </c:pt>
                      <c:pt idx="339">
                        <c:v>116.7</c:v>
                      </c:pt>
                      <c:pt idx="340">
                        <c:v>116.9</c:v>
                      </c:pt>
                      <c:pt idx="341">
                        <c:v>114.5</c:v>
                      </c:pt>
                      <c:pt idx="342">
                        <c:v>113.8</c:v>
                      </c:pt>
                      <c:pt idx="343">
                        <c:v>115.1</c:v>
                      </c:pt>
                      <c:pt idx="344">
                        <c:v>115.3</c:v>
                      </c:pt>
                      <c:pt idx="345">
                        <c:v>113.1</c:v>
                      </c:pt>
                      <c:pt idx="346">
                        <c:v>114.3</c:v>
                      </c:pt>
                      <c:pt idx="347">
                        <c:v>114.2</c:v>
                      </c:pt>
                      <c:pt idx="348">
                        <c:v>112.2</c:v>
                      </c:pt>
                      <c:pt idx="349">
                        <c:v>114.2</c:v>
                      </c:pt>
                      <c:pt idx="350">
                        <c:v>112.4</c:v>
                      </c:pt>
                      <c:pt idx="351">
                        <c:v>111.3</c:v>
                      </c:pt>
                      <c:pt idx="352">
                        <c:v>110.4</c:v>
                      </c:pt>
                      <c:pt idx="353">
                        <c:v>113.3</c:v>
                      </c:pt>
                      <c:pt idx="354">
                        <c:v>112.3</c:v>
                      </c:pt>
                      <c:pt idx="355">
                        <c:v>113.2</c:v>
                      </c:pt>
                      <c:pt idx="356">
                        <c:v>111.7</c:v>
                      </c:pt>
                      <c:pt idx="357">
                        <c:v>111.9</c:v>
                      </c:pt>
                      <c:pt idx="358">
                        <c:v>111.6</c:v>
                      </c:pt>
                      <c:pt idx="359">
                        <c:v>112.7</c:v>
                      </c:pt>
                      <c:pt idx="360">
                        <c:v>111</c:v>
                      </c:pt>
                      <c:pt idx="361">
                        <c:v>109.4</c:v>
                      </c:pt>
                      <c:pt idx="362">
                        <c:v>110.6</c:v>
                      </c:pt>
                      <c:pt idx="363">
                        <c:v>110.9</c:v>
                      </c:pt>
                      <c:pt idx="364">
                        <c:v>105.6</c:v>
                      </c:pt>
                      <c:pt idx="365">
                        <c:v>109.4</c:v>
                      </c:pt>
                      <c:pt idx="366">
                        <c:v>109.8</c:v>
                      </c:pt>
                      <c:pt idx="367">
                        <c:v>110.4</c:v>
                      </c:pt>
                      <c:pt idx="368">
                        <c:v>110.4</c:v>
                      </c:pt>
                      <c:pt idx="369">
                        <c:v>107.4</c:v>
                      </c:pt>
                      <c:pt idx="370">
                        <c:v>102.1</c:v>
                      </c:pt>
                      <c:pt idx="371">
                        <c:v>108.3</c:v>
                      </c:pt>
                      <c:pt idx="372">
                        <c:v>107.2</c:v>
                      </c:pt>
                      <c:pt idx="373">
                        <c:v>106.5</c:v>
                      </c:pt>
                      <c:pt idx="374">
                        <c:v>105.8</c:v>
                      </c:pt>
                      <c:pt idx="375">
                        <c:v>106.1</c:v>
                      </c:pt>
                      <c:pt idx="376">
                        <c:v>106.4</c:v>
                      </c:pt>
                      <c:pt idx="377">
                        <c:v>106.3</c:v>
                      </c:pt>
                      <c:pt idx="378">
                        <c:v>105.4</c:v>
                      </c:pt>
                      <c:pt idx="379">
                        <c:v>106.6</c:v>
                      </c:pt>
                      <c:pt idx="380">
                        <c:v>105.9</c:v>
                      </c:pt>
                      <c:pt idx="381">
                        <c:v>104.3</c:v>
                      </c:pt>
                      <c:pt idx="382">
                        <c:v>103.6</c:v>
                      </c:pt>
                      <c:pt idx="383">
                        <c:v>104.4</c:v>
                      </c:pt>
                      <c:pt idx="384">
                        <c:v>104.7</c:v>
                      </c:pt>
                      <c:pt idx="385">
                        <c:v>104.1</c:v>
                      </c:pt>
                      <c:pt idx="386">
                        <c:v>100.2</c:v>
                      </c:pt>
                      <c:pt idx="387">
                        <c:v>101.2</c:v>
                      </c:pt>
                      <c:pt idx="388">
                        <c:v>103.5</c:v>
                      </c:pt>
                      <c:pt idx="389">
                        <c:v>103.3</c:v>
                      </c:pt>
                      <c:pt idx="390">
                        <c:v>103.5</c:v>
                      </c:pt>
                      <c:pt idx="391">
                        <c:v>103.3</c:v>
                      </c:pt>
                      <c:pt idx="392">
                        <c:v>103.5</c:v>
                      </c:pt>
                      <c:pt idx="393">
                        <c:v>100.3</c:v>
                      </c:pt>
                      <c:pt idx="394">
                        <c:v>101.4</c:v>
                      </c:pt>
                      <c:pt idx="395">
                        <c:v>102.5</c:v>
                      </c:pt>
                      <c:pt idx="396">
                        <c:v>102.2</c:v>
                      </c:pt>
                      <c:pt idx="397">
                        <c:v>101.2</c:v>
                      </c:pt>
                      <c:pt idx="398">
                        <c:v>101.4</c:v>
                      </c:pt>
                      <c:pt idx="399">
                        <c:v>101.4</c:v>
                      </c:pt>
                      <c:pt idx="400">
                        <c:v>101.2</c:v>
                      </c:pt>
                      <c:pt idx="401">
                        <c:v>100.3</c:v>
                      </c:pt>
                      <c:pt idx="402">
                        <c:v>99.6</c:v>
                      </c:pt>
                      <c:pt idx="403">
                        <c:v>100.4</c:v>
                      </c:pt>
                      <c:pt idx="404">
                        <c:v>99.7</c:v>
                      </c:pt>
                      <c:pt idx="405">
                        <c:v>99.5</c:v>
                      </c:pt>
                      <c:pt idx="406">
                        <c:v>99.8</c:v>
                      </c:pt>
                      <c:pt idx="407">
                        <c:v>98.3</c:v>
                      </c:pt>
                      <c:pt idx="408">
                        <c:v>99.2</c:v>
                      </c:pt>
                      <c:pt idx="409">
                        <c:v>99.2</c:v>
                      </c:pt>
                      <c:pt idx="410">
                        <c:v>98.3</c:v>
                      </c:pt>
                      <c:pt idx="411">
                        <c:v>98.8</c:v>
                      </c:pt>
                      <c:pt idx="412">
                        <c:v>98.8</c:v>
                      </c:pt>
                      <c:pt idx="413">
                        <c:v>98.1</c:v>
                      </c:pt>
                      <c:pt idx="414">
                        <c:v>98.5</c:v>
                      </c:pt>
                      <c:pt idx="415">
                        <c:v>98</c:v>
                      </c:pt>
                      <c:pt idx="416">
                        <c:v>97.6</c:v>
                      </c:pt>
                      <c:pt idx="417">
                        <c:v>97.1</c:v>
                      </c:pt>
                      <c:pt idx="418">
                        <c:v>95.4</c:v>
                      </c:pt>
                      <c:pt idx="419">
                        <c:v>97.3</c:v>
                      </c:pt>
                      <c:pt idx="420">
                        <c:v>97</c:v>
                      </c:pt>
                      <c:pt idx="421">
                        <c:v>96.4</c:v>
                      </c:pt>
                      <c:pt idx="422">
                        <c:v>95.2</c:v>
                      </c:pt>
                      <c:pt idx="423">
                        <c:v>97.2</c:v>
                      </c:pt>
                      <c:pt idx="424">
                        <c:v>95.3</c:v>
                      </c:pt>
                      <c:pt idx="425">
                        <c:v>96.6</c:v>
                      </c:pt>
                      <c:pt idx="426">
                        <c:v>96.2</c:v>
                      </c:pt>
                      <c:pt idx="427">
                        <c:v>96</c:v>
                      </c:pt>
                      <c:pt idx="428">
                        <c:v>94.9</c:v>
                      </c:pt>
                      <c:pt idx="429">
                        <c:v>95.1</c:v>
                      </c:pt>
                      <c:pt idx="430">
                        <c:v>95.3</c:v>
                      </c:pt>
                      <c:pt idx="431">
                        <c:v>95.2</c:v>
                      </c:pt>
                      <c:pt idx="432">
                        <c:v>94.6</c:v>
                      </c:pt>
                      <c:pt idx="433">
                        <c:v>89.4</c:v>
                      </c:pt>
                      <c:pt idx="434">
                        <c:v>93.6</c:v>
                      </c:pt>
                      <c:pt idx="435">
                        <c:v>94.4</c:v>
                      </c:pt>
                      <c:pt idx="436">
                        <c:v>94.3</c:v>
                      </c:pt>
                      <c:pt idx="437">
                        <c:v>93.4</c:v>
                      </c:pt>
                      <c:pt idx="438">
                        <c:v>93.4</c:v>
                      </c:pt>
                      <c:pt idx="439">
                        <c:v>93.2</c:v>
                      </c:pt>
                      <c:pt idx="440">
                        <c:v>93.3</c:v>
                      </c:pt>
                      <c:pt idx="441">
                        <c:v>91.4</c:v>
                      </c:pt>
                      <c:pt idx="442">
                        <c:v>90</c:v>
                      </c:pt>
                      <c:pt idx="443">
                        <c:v>92.4</c:v>
                      </c:pt>
                      <c:pt idx="444">
                        <c:v>90.3</c:v>
                      </c:pt>
                      <c:pt idx="445">
                        <c:v>91.8</c:v>
                      </c:pt>
                      <c:pt idx="446">
                        <c:v>90.2</c:v>
                      </c:pt>
                      <c:pt idx="447">
                        <c:v>91.8</c:v>
                      </c:pt>
                      <c:pt idx="448">
                        <c:v>92.5</c:v>
                      </c:pt>
                      <c:pt idx="449">
                        <c:v>92.3</c:v>
                      </c:pt>
                      <c:pt idx="450">
                        <c:v>91.8</c:v>
                      </c:pt>
                      <c:pt idx="451">
                        <c:v>91.9</c:v>
                      </c:pt>
                      <c:pt idx="452">
                        <c:v>91.5</c:v>
                      </c:pt>
                      <c:pt idx="453">
                        <c:v>90.3</c:v>
                      </c:pt>
                      <c:pt idx="454">
                        <c:v>92</c:v>
                      </c:pt>
                      <c:pt idx="455">
                        <c:v>91.5</c:v>
                      </c:pt>
                      <c:pt idx="456">
                        <c:v>91.6</c:v>
                      </c:pt>
                      <c:pt idx="457">
                        <c:v>90.7</c:v>
                      </c:pt>
                      <c:pt idx="458">
                        <c:v>90.2</c:v>
                      </c:pt>
                      <c:pt idx="459">
                        <c:v>79.900000000000006</c:v>
                      </c:pt>
                      <c:pt idx="460">
                        <c:v>77.2</c:v>
                      </c:pt>
                      <c:pt idx="461">
                        <c:v>80.3</c:v>
                      </c:pt>
                      <c:pt idx="462">
                        <c:v>82.7</c:v>
                      </c:pt>
                      <c:pt idx="463">
                        <c:v>82.8</c:v>
                      </c:pt>
                      <c:pt idx="464">
                        <c:v>84.9</c:v>
                      </c:pt>
                      <c:pt idx="465">
                        <c:v>84.2</c:v>
                      </c:pt>
                      <c:pt idx="466">
                        <c:v>84.5</c:v>
                      </c:pt>
                      <c:pt idx="467">
                        <c:v>80.3</c:v>
                      </c:pt>
                      <c:pt idx="468">
                        <c:v>83</c:v>
                      </c:pt>
                      <c:pt idx="469">
                        <c:v>80.5</c:v>
                      </c:pt>
                      <c:pt idx="470">
                        <c:v>82.5</c:v>
                      </c:pt>
                      <c:pt idx="471">
                        <c:v>84.7</c:v>
                      </c:pt>
                      <c:pt idx="472">
                        <c:v>84.8</c:v>
                      </c:pt>
                      <c:pt idx="473">
                        <c:v>85.2</c:v>
                      </c:pt>
                      <c:pt idx="474">
                        <c:v>84.9</c:v>
                      </c:pt>
                      <c:pt idx="475">
                        <c:v>83.1</c:v>
                      </c:pt>
                      <c:pt idx="476">
                        <c:v>82.3</c:v>
                      </c:pt>
                      <c:pt idx="477">
                        <c:v>75.900000000000006</c:v>
                      </c:pt>
                      <c:pt idx="478">
                        <c:v>80.7</c:v>
                      </c:pt>
                      <c:pt idx="479">
                        <c:v>82.7</c:v>
                      </c:pt>
                      <c:pt idx="480">
                        <c:v>80.3</c:v>
                      </c:pt>
                      <c:pt idx="481">
                        <c:v>81.599999999999994</c:v>
                      </c:pt>
                      <c:pt idx="482">
                        <c:v>80.7</c:v>
                      </c:pt>
                      <c:pt idx="483">
                        <c:v>80.900000000000006</c:v>
                      </c:pt>
                      <c:pt idx="484">
                        <c:v>78.900000000000006</c:v>
                      </c:pt>
                      <c:pt idx="485">
                        <c:v>81.7</c:v>
                      </c:pt>
                      <c:pt idx="486">
                        <c:v>81.3</c:v>
                      </c:pt>
                      <c:pt idx="487">
                        <c:v>81.3</c:v>
                      </c:pt>
                      <c:pt idx="488">
                        <c:v>81.400000000000006</c:v>
                      </c:pt>
                      <c:pt idx="489">
                        <c:v>82.3</c:v>
                      </c:pt>
                      <c:pt idx="490">
                        <c:v>79.3</c:v>
                      </c:pt>
                      <c:pt idx="491">
                        <c:v>78.099999999999994</c:v>
                      </c:pt>
                      <c:pt idx="492">
                        <c:v>81.099999999999994</c:v>
                      </c:pt>
                      <c:pt idx="493">
                        <c:v>80.599999999999994</c:v>
                      </c:pt>
                      <c:pt idx="494">
                        <c:v>81.099999999999994</c:v>
                      </c:pt>
                      <c:pt idx="495">
                        <c:v>79</c:v>
                      </c:pt>
                      <c:pt idx="496">
                        <c:v>79.099999999999994</c:v>
                      </c:pt>
                      <c:pt idx="497">
                        <c:v>74.099999999999994</c:v>
                      </c:pt>
                      <c:pt idx="498">
                        <c:v>75.7</c:v>
                      </c:pt>
                      <c:pt idx="499">
                        <c:v>76.400000000000006</c:v>
                      </c:pt>
                    </c:numCache>
                  </c:numRef>
                </c:val>
                <c:smooth val="0"/>
                <c:extLst>
                  <c:ext xmlns:c16="http://schemas.microsoft.com/office/drawing/2014/chart" uri="{C3380CC4-5D6E-409C-BE32-E72D297353CC}">
                    <c16:uniqueId val="{00000001-DE33-4161-931E-87A9B323FF2D}"/>
                  </c:ext>
                </c:extLst>
              </c15:ser>
            </c15:filteredLineSeries>
          </c:ext>
        </c:extLst>
      </c:lineChart>
      <c:catAx>
        <c:axId val="19282140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lv-LV"/>
                  <a:t>Objektu skais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516368"/>
        <c:crosses val="autoZero"/>
        <c:auto val="1"/>
        <c:lblAlgn val="ctr"/>
        <c:lblOffset val="100"/>
        <c:noMultiLvlLbl val="0"/>
      </c:catAx>
      <c:valAx>
        <c:axId val="1835163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 </a:t>
                </a:r>
                <a:r>
                  <a:rPr lang="lv-LV"/>
                  <a:t>MB</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28214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85000"/>
        </a:schemeClr>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jp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jpg>
</file>

<file path=ppt/media/image6.jpeg>
</file>

<file path=ppt/media/image7.png>
</file>

<file path=ppt/media/image8.png>
</file>

<file path=ppt/media/image9.png>
</file>

<file path=ppt/media/media1.webm>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405865-9FA2-4C84-AF48-28C619CBE22B}" type="datetimeFigureOut">
              <a:rPr lang="en-US" smtClean="0"/>
              <a:t>4/30/2020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22CC8B-CF4B-4A1B-9CF1-4C280C1DD696}" type="slidenum">
              <a:rPr lang="en-US" smtClean="0"/>
              <a:t>‹#›</a:t>
            </a:fld>
            <a:endParaRPr lang="en-US"/>
          </a:p>
        </p:txBody>
      </p:sp>
    </p:spTree>
    <p:extLst>
      <p:ext uri="{BB962C8B-B14F-4D97-AF65-F5344CB8AC3E}">
        <p14:creationId xmlns:p14="http://schemas.microsoft.com/office/powerpoint/2010/main" val="40546159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just">
              <a:lnSpc>
                <a:spcPct val="115000"/>
              </a:lnSpc>
              <a:spcBef>
                <a:spcPts val="0"/>
              </a:spcBef>
              <a:spcAft>
                <a:spcPts val="0"/>
              </a:spcAft>
              <a:buFont typeface="Symbol" panose="05050102010706020507" pitchFamily="18" charset="2"/>
              <a:buChar char=""/>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Salīdzināt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GO, V, C programmēšanas valodas paradigmas – lai noteikt valodas programmēšanas ideju kopumu, kas nosaka rakstīšanas stilu, valodas iespējas un trūkumi, arī noteikt, kādai valodai piemīt vairākas paradigmas;</a:t>
            </a:r>
            <a:endParaRPr lang="en-US" sz="1800" b="1" dirty="0">
              <a:effectLst/>
              <a:latin typeface="Times New Roman" panose="02020603050405020304" pitchFamily="18" charset="0"/>
              <a:ea typeface="Times New Roman" panose="02020603050405020304" pitchFamily="18" charset="0"/>
              <a:cs typeface="Arial Unicode MS" panose="020B0604020202020204" pitchFamily="34" charset="-128"/>
            </a:endParaRPr>
          </a:p>
          <a:p>
            <a:pPr marL="342900" marR="0" lvl="0" indent="-342900" algn="just">
              <a:lnSpc>
                <a:spcPct val="115000"/>
              </a:lnSpc>
              <a:spcBef>
                <a:spcPts val="0"/>
              </a:spcBef>
              <a:spcAft>
                <a:spcPts val="0"/>
              </a:spcAft>
              <a:buFont typeface="Symbol" panose="05050102010706020507" pitchFamily="18" charset="2"/>
              <a:buChar char=""/>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Iepazīties ar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GO, V sintakse un pamatjēdzieniem - lai noskaidrot katra valoda, uzticamību, atmiņas manipulēšanas iespējas, valoda pamat idejas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un uzdevumus</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a:t>
            </a:r>
            <a:endParaRPr lang="en-US" sz="1800" b="1" dirty="0">
              <a:effectLst/>
              <a:latin typeface="Times New Roman" panose="02020603050405020304" pitchFamily="18" charset="0"/>
              <a:ea typeface="Times New Roman" panose="02020603050405020304" pitchFamily="18" charset="0"/>
              <a:cs typeface="Arial Unicode MS" panose="020B0604020202020204" pitchFamily="34" charset="-128"/>
            </a:endParaRPr>
          </a:p>
          <a:p>
            <a:pPr marL="342900" marR="0" lvl="0" indent="-342900" algn="just">
              <a:lnSpc>
                <a:spcPct val="115000"/>
              </a:lnSpc>
              <a:spcBef>
                <a:spcPts val="0"/>
              </a:spcBef>
              <a:spcAft>
                <a:spcPts val="0"/>
              </a:spcAft>
              <a:buFont typeface="Symbol" panose="05050102010706020507" pitchFamily="18" charset="2"/>
              <a:buChar char=""/>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Iepazīties ar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vide;</a:t>
            </a:r>
            <a:endParaRPr lang="en-US" sz="1800" b="1" dirty="0">
              <a:effectLst/>
              <a:latin typeface="Times New Roman" panose="02020603050405020304" pitchFamily="18" charset="0"/>
              <a:ea typeface="Times New Roman" panose="02020603050405020304" pitchFamily="18" charset="0"/>
              <a:cs typeface="Arial Unicode MS" panose="020B0604020202020204" pitchFamily="34" charset="-128"/>
            </a:endParaRPr>
          </a:p>
          <a:p>
            <a:pPr marL="342900" marR="0" lvl="0" indent="-342900" algn="just">
              <a:lnSpc>
                <a:spcPct val="115000"/>
              </a:lnSpc>
              <a:spcBef>
                <a:spcPts val="0"/>
              </a:spcBef>
              <a:spcAft>
                <a:spcPts val="0"/>
              </a:spcAft>
              <a:buFont typeface="Symbol" panose="05050102010706020507" pitchFamily="18" charset="2"/>
              <a:buChar char=""/>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Izveidot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teksturētu</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objektu ar gaismas atspīdumu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renderezācijas</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programmu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vidē katrā valodā;</a:t>
            </a:r>
            <a:endParaRPr lang="en-US" sz="1800" b="1" dirty="0">
              <a:effectLst/>
              <a:latin typeface="Times New Roman" panose="02020603050405020304" pitchFamily="18" charset="0"/>
              <a:ea typeface="Times New Roman" panose="02020603050405020304" pitchFamily="18" charset="0"/>
              <a:cs typeface="Arial Unicode MS" panose="020B0604020202020204" pitchFamily="34" charset="-128"/>
            </a:endParaRPr>
          </a:p>
          <a:p>
            <a:pPr marL="342900" marR="0" lvl="0" indent="-342900" algn="just">
              <a:lnSpc>
                <a:spcPct val="115000"/>
              </a:lnSpc>
              <a:spcBef>
                <a:spcPts val="0"/>
              </a:spcBef>
              <a:spcAft>
                <a:spcPts val="0"/>
              </a:spcAft>
              <a:buFont typeface="Symbol" panose="05050102010706020507" pitchFamily="18" charset="2"/>
              <a:buChar char=""/>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Salīdzināt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daudzobjektu</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renderizācijas</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programmas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lai noteikt visefektīvāko valodu pamatojoties uz programmas kompilācijas laiku,  koda daudzumu,  kopējo rakstīšanas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paterēto</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laiku, programmēšanas centieni, programmas uzticamība, ka arī mērīt FPS, atmiņas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pateriņu</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(RAM), izmantojamas GPU un CPU resursi. Priekš precīzākiem rezultātiem, eksperiments jāveic dažādos datoros ar dažādām harakteristikām.</a:t>
            </a:r>
            <a:endParaRPr lang="en-US" sz="1800" b="0" dirty="0">
              <a:effectLst/>
              <a:latin typeface="Times New Roman" panose="02020603050405020304" pitchFamily="18" charset="0"/>
              <a:ea typeface="Times New Roman" panose="02020603050405020304" pitchFamily="18" charset="0"/>
              <a:cs typeface="Arial Unicode MS" panose="020B0604020202020204" pitchFamily="34" charset="-128"/>
            </a:endParaRPr>
          </a:p>
          <a:p>
            <a:pPr marL="342900" marR="0" lvl="0" indent="-342900" algn="just">
              <a:lnSpc>
                <a:spcPct val="115000"/>
              </a:lnSpc>
              <a:spcBef>
                <a:spcPts val="0"/>
              </a:spcBef>
              <a:spcAft>
                <a:spcPts val="0"/>
              </a:spcAft>
              <a:buFont typeface="Symbol" panose="05050102010706020507" pitchFamily="18" charset="2"/>
              <a:buChar char=""/>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Izveidot parasto 3D pasaules redaktoru uz visefektīvākā valodā un pārbaudīt programmas efektivitāte.</a:t>
            </a:r>
            <a:endParaRPr lang="en-US" sz="1800" b="1" dirty="0">
              <a:effectLst/>
              <a:latin typeface="Times New Roman" panose="02020603050405020304" pitchFamily="18" charset="0"/>
              <a:ea typeface="Times New Roman" panose="02020603050405020304" pitchFamily="18" charset="0"/>
              <a:cs typeface="Arial Unicode MS" panose="020B0604020202020204" pitchFamily="34" charset="-128"/>
            </a:endParaRPr>
          </a:p>
          <a:p>
            <a:endParaRPr lang="en-US" dirty="0"/>
          </a:p>
        </p:txBody>
      </p:sp>
      <p:sp>
        <p:nvSpPr>
          <p:cNvPr id="4" name="Slide Number Placeholder 3"/>
          <p:cNvSpPr>
            <a:spLocks noGrp="1"/>
          </p:cNvSpPr>
          <p:nvPr>
            <p:ph type="sldNum" sz="quarter" idx="5"/>
          </p:nvPr>
        </p:nvSpPr>
        <p:spPr/>
        <p:txBody>
          <a:bodyPr/>
          <a:lstStyle/>
          <a:p>
            <a:fld id="{DA22CC8B-CF4B-4A1B-9CF1-4C280C1DD696}" type="slidenum">
              <a:rPr lang="en-US" smtClean="0"/>
              <a:t>3</a:t>
            </a:fld>
            <a:endParaRPr lang="en-US"/>
          </a:p>
        </p:txBody>
      </p:sp>
    </p:spTree>
    <p:extLst>
      <p:ext uri="{BB962C8B-B14F-4D97-AF65-F5344CB8AC3E}">
        <p14:creationId xmlns:p14="http://schemas.microsoft.com/office/powerpoint/2010/main" val="3584101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Galvenais pamatjēdziens V ir kompilatora paātrināšana un mazāka vietu aizņemšana, kā tiek paradīts tabulā</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un ir redzams, ka V kompilators ar pamat bibliotēkām aizņem vismazāk atmiņu un tiek uzcelts sistēmā ātrāk nekā citi,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bet V kompilators ir bāzēts uz C kompilatora un izmanto vairākas C bibliotēkas, un no tā ir nepieciešams instalēt sistēmā arī C kompilatoru</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piemēram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MinGW</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lv-LV" sz="1800" dirty="0">
              <a:effectLst/>
              <a:latin typeface="Times New Roman" panose="02020603050405020304" pitchFamily="18" charset="0"/>
              <a:cs typeface="Arial Unicode MS" panose="020B0604020202020204"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V ir iemesls mēģināt izmantot datorgrafikas programmas izstrādē,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ne tikai no tās ātruma, bet arī</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jo tiek izmantots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atmiņas pārvaldes ideja</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elastīgums un drošums</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gan arī izmantots GO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viegla un ātra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pavedienu pārvalde, kas rezultātā var dod drošu un ātru datorgrafikas programmu, kurā tiek optimāli ņemtas nepieciešami resursi katram pavedienam, kurā tiek apstrādāts atsevišķs datorgrafikas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objekts ar viesiem nepieciešamiem datnes buferiem</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Bet no tā, ka V ir izstrādāšanas versijā, var radīties gadījumi ar atmiņas noplūdēm, pavedienu procesa </a:t>
            </a:r>
            <a:r>
              <a:rPr lang="lv-LV" sz="2800" b="1" dirty="0" err="1"/>
              <a:t>strup</a:t>
            </a:r>
            <a:r>
              <a:rPr lang="lv-LV" sz="2800" b="1" dirty="0"/>
              <a:t> saķeres</a:t>
            </a:r>
            <a:r>
              <a:rPr lang="lv-LV" sz="2800" dirty="0"/>
              <a:t> (</a:t>
            </a:r>
            <a:r>
              <a:rPr lang="lv-LV" sz="2800" dirty="0" err="1"/>
              <a:t>deadlock</a:t>
            </a:r>
            <a:r>
              <a:rPr lang="lv-LV" sz="28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jo galīgs variants ar atmiņas pārvalde pagaidām nav gatavs</a:t>
            </a:r>
            <a:endParaRPr lang="en-US" sz="3200" b="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12</a:t>
            </a:fld>
            <a:endParaRPr lang="en-US"/>
          </a:p>
        </p:txBody>
      </p:sp>
    </p:spTree>
    <p:extLst>
      <p:ext uri="{BB962C8B-B14F-4D97-AF65-F5344CB8AC3E}">
        <p14:creationId xmlns:p14="http://schemas.microsoft.com/office/powerpoint/2010/main" val="31309618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Open</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Graphics</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Library</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ir datorgrafikas API (lietojumprogrammu interfeiss), kurš sastāv no vairāku simtu funkciju un procedūru kopuma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un strādā kā KLIENTS-SERVERIS, kur serveris ir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un klients programma,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ļauj norādīt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ēnotāju programmas,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datorgrafikas objektus un darbības, kas saistītas ar augstas kvalitātes grafisko attēlu veidošanu un gandrīz visas operācijas</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piemērām matemātiskas transformācijas matricas darbībās, datu un attēla kadra buferi glabāšana</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tiek realizēta ar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GPU</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(grafiskais procesors)</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atmiņu un</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tiek pārnesta uz GPU procesiem, kas kopumā paātrina grafiskas zīmēšanas procesus</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bet arī tiek atstāta CPU izmantošana, kad GPU veiktspēja ir maza.</a:t>
            </a:r>
            <a:endParaRPr lang="en-US" b="0" dirty="0"/>
          </a:p>
        </p:txBody>
      </p:sp>
      <p:sp>
        <p:nvSpPr>
          <p:cNvPr id="4" name="Slide Number Placeholder 3"/>
          <p:cNvSpPr>
            <a:spLocks noGrp="1"/>
          </p:cNvSpPr>
          <p:nvPr>
            <p:ph type="sldNum" sz="quarter" idx="5"/>
          </p:nvPr>
        </p:nvSpPr>
        <p:spPr/>
        <p:txBody>
          <a:bodyPr/>
          <a:lstStyle/>
          <a:p>
            <a:fld id="{DA22CC8B-CF4B-4A1B-9CF1-4C280C1DD696}" type="slidenum">
              <a:rPr lang="en-US" smtClean="0"/>
              <a:t>13</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vidē ir dažādas iespējas, kā tiek realizēt viena objekta zīmēšanas algoritmu, bet bija realizēts tāds algoritms, kurā tiek veikta transformācija tikai ar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ģeometriska</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objekta modeļa matricu, kas nozīme, ka kameras un projekcijas transformācijas matricas, ēnotāju programma, tekstūras, ģeometriska objekta </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VAO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ģeom</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objetkta</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virsotņu apvienojums)</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un</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VBO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objekta virsotņu kopums) netiek pārdefinēta katra freimā laikā</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a:t>
            </a:r>
          </a:p>
          <a:p>
            <a:pPr marL="0" marR="0" algn="just">
              <a:spcBef>
                <a:spcPts val="0"/>
              </a:spcBef>
              <a:spcAft>
                <a:spcPts val="0"/>
              </a:spcAft>
            </a:pPr>
            <a:r>
              <a:rPr lang="lv-LV" sz="1800" b="0" dirty="0">
                <a:effectLst/>
                <a:latin typeface="Times New Roman" panose="02020603050405020304" pitchFamily="18" charset="0"/>
                <a:cs typeface="Arial Unicode MS" panose="020B0604020202020204" pitchFamily="34" charset="-128"/>
              </a:rPr>
              <a:t>Un uz tās algoritma pamatā bija izveidotas pirmās programmas katrā valodā.</a:t>
            </a:r>
            <a:endParaRPr lang="en-US" b="0" dirty="0"/>
          </a:p>
        </p:txBody>
      </p:sp>
      <p:sp>
        <p:nvSpPr>
          <p:cNvPr id="4" name="Slide Number Placeholder 3"/>
          <p:cNvSpPr>
            <a:spLocks noGrp="1"/>
          </p:cNvSpPr>
          <p:nvPr>
            <p:ph type="sldNum" sz="quarter" idx="5"/>
          </p:nvPr>
        </p:nvSpPr>
        <p:spPr/>
        <p:txBody>
          <a:bodyPr/>
          <a:lstStyle/>
          <a:p>
            <a:fld id="{DA22CC8B-CF4B-4A1B-9CF1-4C280C1DD696}" type="slidenum">
              <a:rPr lang="en-US" smtClean="0"/>
              <a:t>14</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lv-LV" sz="3200" b="1" dirty="0">
                <a:latin typeface="Times New Roman" panose="02020603050405020304" pitchFamily="18" charset="0"/>
                <a:cs typeface="Times New Roman" panose="02020603050405020304" pitchFamily="18" charset="0"/>
              </a:rPr>
              <a:t>Lai izveidot viena objekta renderēšanas programmu, katrā valodā bija nepieciešams pievienot </a:t>
            </a:r>
            <a:r>
              <a:rPr lang="lv-LV" sz="3200" b="1" dirty="0" err="1">
                <a:latin typeface="Times New Roman" panose="02020603050405020304" pitchFamily="18" charset="0"/>
                <a:cs typeface="Times New Roman" panose="02020603050405020304" pitchFamily="18" charset="0"/>
              </a:rPr>
              <a:t>OpenGL</a:t>
            </a:r>
            <a:r>
              <a:rPr lang="lv-LV" sz="3200" b="1" dirty="0">
                <a:latin typeface="Times New Roman" panose="02020603050405020304" pitchFamily="18" charset="0"/>
                <a:cs typeface="Times New Roman" panose="02020603050405020304" pitchFamily="18" charset="0"/>
              </a:rPr>
              <a:t>, un priekš katrai valodai bija pieliktie centieni</a:t>
            </a:r>
            <a:r>
              <a:rPr lang="lv-LV" sz="4800" b="1" dirty="0">
                <a:latin typeface="Times New Roman" panose="02020603050405020304" pitchFamily="18" charset="0"/>
                <a:cs typeface="Times New Roman" panose="02020603050405020304" pitchFamily="18" charset="0"/>
              </a:rPr>
              <a:t>, lai </a:t>
            </a:r>
            <a:r>
              <a:rPr lang="lv-LV" sz="7200" b="1" dirty="0">
                <a:latin typeface="Times New Roman" panose="02020603050405020304" pitchFamily="18" charset="0"/>
                <a:cs typeface="Times New Roman" panose="02020603050405020304" pitchFamily="18" charset="0"/>
              </a:rPr>
              <a:t>pievienot </a:t>
            </a:r>
            <a:r>
              <a:rPr lang="lv-LV" sz="7200" b="1" dirty="0" err="1">
                <a:latin typeface="Times New Roman" panose="02020603050405020304" pitchFamily="18" charset="0"/>
                <a:cs typeface="Times New Roman" panose="02020603050405020304" pitchFamily="18" charset="0"/>
              </a:rPr>
              <a:t>OpenGL</a:t>
            </a:r>
            <a:r>
              <a:rPr lang="lv-LV" sz="7200" b="1" dirty="0">
                <a:latin typeface="Times New Roman" panose="02020603050405020304" pitchFamily="18" charset="0"/>
                <a:cs typeface="Times New Roman" panose="02020603050405020304" pitchFamily="18" charset="0"/>
              </a:rPr>
              <a:t> katrai valodai </a:t>
            </a:r>
            <a:r>
              <a:rPr lang="lv-LV" sz="9600" b="1" dirty="0">
                <a:latin typeface="Times New Roman" panose="02020603050405020304" pitchFamily="18" charset="0"/>
                <a:cs typeface="Times New Roman" panose="02020603050405020304" pitchFamily="18" charset="0"/>
              </a:rPr>
              <a:t>un izstrādāt pirmo programmu.</a:t>
            </a:r>
            <a:endParaRPr lang="lv-LV" sz="7200" b="1" dirty="0">
              <a:latin typeface="Times New Roman" panose="02020603050405020304" pitchFamily="18" charset="0"/>
              <a:cs typeface="Times New Roman" panose="02020603050405020304" pitchFamily="18" charset="0"/>
            </a:endParaRPr>
          </a:p>
          <a:p>
            <a:r>
              <a:rPr lang="lv-LV" sz="7200" b="1" dirty="0">
                <a:latin typeface="Times New Roman" panose="02020603050405020304" pitchFamily="18" charset="0"/>
                <a:cs typeface="Times New Roman" panose="02020603050405020304" pitchFamily="18" charset="0"/>
              </a:rPr>
              <a:t>Tabulā ir redzamas nepieciešamības, lai sākt strādāt ar </a:t>
            </a:r>
            <a:r>
              <a:rPr lang="lv-LV" sz="7200" b="1" dirty="0" err="1">
                <a:latin typeface="Times New Roman" panose="02020603050405020304" pitchFamily="18" charset="0"/>
                <a:cs typeface="Times New Roman" panose="02020603050405020304" pitchFamily="18" charset="0"/>
              </a:rPr>
              <a:t>OpenGL</a:t>
            </a:r>
            <a:r>
              <a:rPr lang="lv-LV" sz="7200" b="1" dirty="0">
                <a:latin typeface="Times New Roman" panose="02020603050405020304" pitchFamily="18" charset="0"/>
                <a:cs typeface="Times New Roman" panose="02020603050405020304" pitchFamily="18" charset="0"/>
              </a:rPr>
              <a:t> </a:t>
            </a:r>
            <a:r>
              <a:rPr lang="lv-LV" sz="7200" b="0" dirty="0">
                <a:latin typeface="Times New Roman" panose="02020603050405020304" pitchFamily="18" charset="0"/>
                <a:cs typeface="Times New Roman" panose="02020603050405020304" pitchFamily="18" charset="0"/>
              </a:rPr>
              <a:t>un jā ir vairāk, tad sliktāk.</a:t>
            </a:r>
            <a:endParaRPr lang="en-US" sz="3200" b="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15</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lv-LV" b="1" dirty="0"/>
              <a:t>Pirms programmas salīdzināšanas bija nepieciešams uzlabot algoritmu, lai izveidot no viena objekta programmas </a:t>
            </a:r>
            <a:r>
              <a:rPr lang="lv-LV" sz="1200" b="1" dirty="0">
                <a:latin typeface="Times New Roman" panose="02020603050405020304" pitchFamily="18" charset="0"/>
                <a:cs typeface="Times New Roman" panose="02020603050405020304" pitchFamily="18" charset="0"/>
              </a:rPr>
              <a:t>d</a:t>
            </a:r>
            <a:r>
              <a:rPr lang="en-US" sz="1200" b="1" dirty="0" err="1">
                <a:latin typeface="Times New Roman" panose="02020603050405020304" pitchFamily="18" charset="0"/>
                <a:cs typeface="Times New Roman" panose="02020603050405020304" pitchFamily="18" charset="0"/>
              </a:rPr>
              <a:t>audzobjektu</a:t>
            </a:r>
            <a:r>
              <a:rPr lang="en-US" sz="1200" b="1" dirty="0">
                <a:latin typeface="Times New Roman" panose="02020603050405020304" pitchFamily="18" charset="0"/>
                <a:cs typeface="Times New Roman" panose="02020603050405020304" pitchFamily="18" charset="0"/>
              </a:rPr>
              <a:t> </a:t>
            </a:r>
            <a:r>
              <a:rPr lang="en-US" sz="1200" b="1" dirty="0" err="1">
                <a:latin typeface="Times New Roman" panose="02020603050405020304" pitchFamily="18" charset="0"/>
                <a:cs typeface="Times New Roman" panose="02020603050405020304" pitchFamily="18" charset="0"/>
              </a:rPr>
              <a:t>renderēšanas</a:t>
            </a:r>
            <a:r>
              <a:rPr lang="en-US" sz="1200" b="1" dirty="0">
                <a:latin typeface="Times New Roman" panose="02020603050405020304" pitchFamily="18" charset="0"/>
                <a:cs typeface="Times New Roman" panose="02020603050405020304" pitchFamily="18" charset="0"/>
              </a:rPr>
              <a:t> </a:t>
            </a:r>
            <a:r>
              <a:rPr lang="en-US" sz="1200" b="1" dirty="0" err="1">
                <a:latin typeface="Times New Roman" panose="02020603050405020304" pitchFamily="18" charset="0"/>
                <a:cs typeface="Times New Roman" panose="02020603050405020304" pitchFamily="18" charset="0"/>
              </a:rPr>
              <a:t>programmas</a:t>
            </a:r>
            <a:r>
              <a:rPr lang="en-US" sz="1200" b="1" dirty="0">
                <a:latin typeface="Times New Roman" panose="02020603050405020304" pitchFamily="18" charset="0"/>
                <a:cs typeface="Times New Roman" panose="02020603050405020304" pitchFamily="18" charset="0"/>
              </a:rPr>
              <a:t> </a:t>
            </a:r>
            <a:r>
              <a:rPr lang="lv-LV" sz="1200" b="1" dirty="0">
                <a:latin typeface="Times New Roman" panose="02020603050405020304" pitchFamily="18" charset="0"/>
                <a:cs typeface="Times New Roman" panose="02020603050405020304" pitchFamily="18" charset="0"/>
              </a:rPr>
              <a:t>katrā valodā.</a:t>
            </a:r>
          </a:p>
          <a:p>
            <a:pPr marL="0" marR="0" algn="just">
              <a:spcBef>
                <a:spcPts val="0"/>
              </a:spcBef>
              <a:spcAft>
                <a:spcPts val="0"/>
              </a:spcAft>
            </a:pPr>
            <a:endParaRPr lang="lv-LV" sz="1200" dirty="0">
              <a:latin typeface="Times New Roman" panose="02020603050405020304" pitchFamily="18" charset="0"/>
              <a:cs typeface="Times New Roman" panose="02020603050405020304" pitchFamily="18" charset="0"/>
            </a:endParaRPr>
          </a:p>
          <a:p>
            <a:pPr marL="0" marR="0" algn="just">
              <a:spcBef>
                <a:spcPts val="0"/>
              </a:spcBef>
              <a:spcAft>
                <a:spcPts val="0"/>
              </a:spcAft>
            </a:pPr>
            <a:r>
              <a:rPr lang="lv-LV" sz="1200" b="1" dirty="0">
                <a:latin typeface="Times New Roman" panose="02020603050405020304" pitchFamily="18" charset="0"/>
                <a:cs typeface="Times New Roman" panose="02020603050405020304" pitchFamily="18" charset="0"/>
              </a:rPr>
              <a:t>Arī bija izmainīts pamatprincips, kā katra objekta VAO un VBO tika saistīti un dzēsti, </a:t>
            </a:r>
            <a:r>
              <a:rPr lang="en-US" sz="1200" b="1" dirty="0" err="1">
                <a:latin typeface="Times New Roman" panose="02020603050405020304" pitchFamily="18" charset="0"/>
                <a:cs typeface="Times New Roman" panose="02020603050405020304" pitchFamily="18" charset="0"/>
              </a:rPr>
              <a:t>renderēšanas</a:t>
            </a:r>
            <a:r>
              <a:rPr lang="lv-LV" sz="1200" b="1" dirty="0">
                <a:latin typeface="Times New Roman" panose="02020603050405020304" pitchFamily="18" charset="0"/>
                <a:cs typeface="Times New Roman" panose="02020603050405020304" pitchFamily="18" charset="0"/>
              </a:rPr>
              <a:t> posmā, lai neaizņemt GPU un RAM atmiņu ar nevajadzīgām datnes buferiem.</a:t>
            </a:r>
          </a:p>
          <a:p>
            <a:pPr marL="0" marR="0" algn="just">
              <a:spcBef>
                <a:spcPts val="0"/>
              </a:spcBef>
              <a:spcAft>
                <a:spcPts val="0"/>
              </a:spcAft>
            </a:pPr>
            <a:r>
              <a:rPr lang="lv-LV" sz="1200" b="1" dirty="0">
                <a:latin typeface="Times New Roman" panose="02020603050405020304" pitchFamily="18" charset="0"/>
                <a:cs typeface="Times New Roman" panose="02020603050405020304" pitchFamily="18" charset="0"/>
              </a:rPr>
              <a:t>Šīs princips arī palīdz apskatīt, kādā valodas programma ir labāka </a:t>
            </a:r>
            <a:r>
              <a:rPr lang="lv-LV" sz="1200" b="0" dirty="0">
                <a:latin typeface="Times New Roman" panose="02020603050405020304" pitchFamily="18" charset="0"/>
                <a:cs typeface="Times New Roman" panose="02020603050405020304" pitchFamily="18" charset="0"/>
              </a:rPr>
              <a:t>atmiņas pārvaldība un </a:t>
            </a:r>
            <a:r>
              <a:rPr lang="lv-LV" sz="1200" b="1" dirty="0">
                <a:latin typeface="Times New Roman" panose="02020603050405020304" pitchFamily="18" charset="0"/>
                <a:cs typeface="Times New Roman" panose="02020603050405020304" pitchFamily="18" charset="0"/>
              </a:rPr>
              <a:t>kopēja resursa pārvaldība, kad ir nepieciešams strādāt ar vairākiem dažādiem objektiem</a:t>
            </a:r>
          </a:p>
          <a:p>
            <a:pPr marL="0" marR="0" algn="just">
              <a:spcBef>
                <a:spcPts val="0"/>
              </a:spcBef>
              <a:spcAft>
                <a:spcPts val="0"/>
              </a:spcAft>
            </a:pPr>
            <a:r>
              <a:rPr lang="lv-LV" sz="1200" b="0" dirty="0">
                <a:latin typeface="Times New Roman" panose="02020603050405020304" pitchFamily="18" charset="0"/>
                <a:cs typeface="Times New Roman" panose="02020603050405020304" pitchFamily="18" charset="0"/>
              </a:rPr>
              <a:t>, jo katrā jauna objekta pievienošana tika nepieciešams izskaitļot vēl vienu reizi VAO, VBO utt. </a:t>
            </a:r>
          </a:p>
          <a:p>
            <a:pPr marL="0" marR="0" algn="just">
              <a:spcBef>
                <a:spcPts val="0"/>
              </a:spcBef>
              <a:spcAft>
                <a:spcPts val="0"/>
              </a:spcAft>
            </a:pPr>
            <a:r>
              <a:rPr lang="lv-LV" sz="1200" b="0" dirty="0">
                <a:latin typeface="Times New Roman" panose="02020603050405020304" pitchFamily="18" charset="0"/>
                <a:cs typeface="Times New Roman" panose="02020603050405020304" pitchFamily="18" charset="0"/>
              </a:rPr>
              <a:t>Ka arī katra programma strādā līdz 500 objektu daudzuma pārsniegšanu.</a:t>
            </a:r>
          </a:p>
          <a:p>
            <a:pPr marL="0" marR="0" algn="just">
              <a:spcBef>
                <a:spcPts val="0"/>
              </a:spcBef>
              <a:spcAft>
                <a:spcPts val="0"/>
              </a:spcAft>
            </a:pPr>
            <a:endParaRPr lang="lv-LV" sz="1200" dirty="0">
              <a:latin typeface="Times New Roman" panose="02020603050405020304" pitchFamily="18" charset="0"/>
              <a:cs typeface="Times New Roman" panose="02020603050405020304" pitchFamily="18" charset="0"/>
            </a:endParaRPr>
          </a:p>
          <a:p>
            <a:pPr marL="0" marR="0" algn="just">
              <a:spcBef>
                <a:spcPts val="0"/>
              </a:spcBef>
              <a:spcAft>
                <a:spcPts val="0"/>
              </a:spcAft>
            </a:pPr>
            <a:r>
              <a:rPr lang="lv-LV" sz="1200" dirty="0">
                <a:effectLst/>
                <a:latin typeface="Times New Roman" panose="02020603050405020304" pitchFamily="18" charset="0"/>
                <a:ea typeface="Times New Roman" panose="02020603050405020304" pitchFamily="18" charset="0"/>
                <a:cs typeface="Arial Unicode MS" panose="020B0604020202020204" pitchFamily="34" charset="-128"/>
              </a:rPr>
              <a:t>Lai noteikt visefektīvāko valodu pamatojoties uz programmas kompilācijas laiku,  koda daudzumu, kopējo rakstīšanas patērēto laiku, programmēšanas centieni, programmas uzticamība, ka arī mērīt FPS, atmiņas </a:t>
            </a:r>
            <a:r>
              <a:rPr lang="lv-LV" sz="1200" dirty="0" err="1">
                <a:effectLst/>
                <a:latin typeface="Times New Roman" panose="02020603050405020304" pitchFamily="18" charset="0"/>
                <a:ea typeface="Times New Roman" panose="02020603050405020304" pitchFamily="18" charset="0"/>
                <a:cs typeface="Arial Unicode MS" panose="020B0604020202020204" pitchFamily="34" charset="-128"/>
              </a:rPr>
              <a:t>pateriņu</a:t>
            </a:r>
            <a:r>
              <a:rPr lang="lv-LV" sz="1200" dirty="0">
                <a:effectLst/>
                <a:latin typeface="Times New Roman" panose="02020603050405020304" pitchFamily="18" charset="0"/>
                <a:ea typeface="Times New Roman" panose="02020603050405020304" pitchFamily="18" charset="0"/>
                <a:cs typeface="Arial Unicode MS" panose="020B0604020202020204" pitchFamily="34" charset="-128"/>
              </a:rPr>
              <a:t> (RAM), izmantojamas GPU un CPU resursi</a:t>
            </a:r>
            <a:endParaRPr lang="lv-LV" sz="1200" dirty="0">
              <a:latin typeface="Times New Roman" panose="02020603050405020304" pitchFamily="18" charset="0"/>
              <a:cs typeface="Times New Roman" panose="02020603050405020304" pitchFamily="18" charset="0"/>
            </a:endParaRPr>
          </a:p>
          <a:p>
            <a:pPr marL="0" marR="0" algn="just">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fld id="{DA22CC8B-CF4B-4A1B-9CF1-4C280C1DD696}" type="slidenum">
              <a:rPr lang="en-US" smtClean="0"/>
              <a:t>16</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3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17</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3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18</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lv-LV" sz="3200" dirty="0">
                <a:latin typeface="Times New Roman" panose="02020603050405020304" pitchFamily="18" charset="0"/>
                <a:cs typeface="Times New Roman" panose="02020603050405020304" pitchFamily="18" charset="0"/>
              </a:rPr>
              <a:t>Šajā slaidā tiek paradīts neliels video fragments ar V </a:t>
            </a:r>
            <a:r>
              <a:rPr lang="lv-LV" sz="3200" dirty="0" err="1">
                <a:latin typeface="Times New Roman" panose="02020603050405020304" pitchFamily="18" charset="0"/>
                <a:cs typeface="Times New Roman" panose="02020603050405020304" pitchFamily="18" charset="0"/>
              </a:rPr>
              <a:t>daudzobjektu</a:t>
            </a:r>
            <a:r>
              <a:rPr lang="lv-LV" sz="3200" dirty="0">
                <a:latin typeface="Times New Roman" panose="02020603050405020304" pitchFamily="18" charset="0"/>
                <a:cs typeface="Times New Roman" panose="02020603050405020304" pitchFamily="18" charset="0"/>
              </a:rPr>
              <a:t> </a:t>
            </a:r>
            <a:r>
              <a:rPr lang="lv-LV" sz="3200" dirty="0">
                <a:effectLst/>
                <a:latin typeface="Times New Roman" panose="02020603050405020304" pitchFamily="18" charset="0"/>
                <a:ea typeface="Times New Roman" panose="02020603050405020304" pitchFamily="18" charset="0"/>
                <a:cs typeface="Arial Unicode MS" panose="020B0604020202020204" pitchFamily="34" charset="-128"/>
              </a:rPr>
              <a:t>renderēšanas programma</a:t>
            </a:r>
            <a:r>
              <a:rPr lang="lv-LV" sz="3200" dirty="0">
                <a:latin typeface="Times New Roman" panose="02020603050405020304" pitchFamily="18" charset="0"/>
                <a:cs typeface="Times New Roman" panose="02020603050405020304" pitchFamily="18" charset="0"/>
              </a:rPr>
              <a:t>,  kurā ir redzams, kā katrā sekundē tiek pievienots jauns </a:t>
            </a:r>
            <a:r>
              <a:rPr lang="lv-LV" sz="3200" dirty="0" err="1">
                <a:latin typeface="Times New Roman" panose="02020603050405020304" pitchFamily="18" charset="0"/>
                <a:cs typeface="Times New Roman" panose="02020603050405020304" pitchFamily="18" charset="0"/>
              </a:rPr>
              <a:t>tekstūrēts</a:t>
            </a:r>
            <a:r>
              <a:rPr lang="lv-LV" sz="3200" dirty="0">
                <a:latin typeface="Times New Roman" panose="02020603050405020304" pitchFamily="18" charset="0"/>
                <a:cs typeface="Times New Roman" panose="02020603050405020304" pitchFamily="18" charset="0"/>
              </a:rPr>
              <a:t> kubs </a:t>
            </a:r>
            <a:r>
              <a:rPr lang="en-US" sz="4400" dirty="0" err="1"/>
              <a:t>nejauš</a:t>
            </a:r>
            <a:r>
              <a:rPr lang="lv-LV" sz="4400" dirty="0"/>
              <a:t>a </a:t>
            </a:r>
            <a:r>
              <a:rPr lang="lv-LV" sz="4400" dirty="0" err="1"/>
              <a:t>veitā</a:t>
            </a:r>
            <a:r>
              <a:rPr lang="lv-LV" sz="4400" dirty="0"/>
              <a:t> 3D telpās  </a:t>
            </a:r>
            <a:endParaRPr lang="en-US" sz="3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19</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3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20</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3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21</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b="1" dirty="0">
                <a:effectLst/>
                <a:latin typeface="Times New Roman" panose="02020603050405020304" pitchFamily="18" charset="0"/>
                <a:ea typeface="Times New Roman" panose="02020603050405020304" pitchFamily="18" charset="0"/>
                <a:cs typeface="Arial Unicode MS" panose="020B0604020202020204" pitchFamily="34" charset="-128"/>
              </a:rPr>
              <a:t>Mūsdienu datorgrafika un C ir cieši saistītas </a:t>
            </a:r>
            <a:r>
              <a:rPr lang="lv-LV" b="0" dirty="0">
                <a:effectLst/>
                <a:latin typeface="Times New Roman" panose="02020603050405020304" pitchFamily="18" charset="0"/>
                <a:ea typeface="Times New Roman" panose="02020603050405020304" pitchFamily="18" charset="0"/>
                <a:cs typeface="Arial Unicode MS" panose="020B0604020202020204" pitchFamily="34" charset="-128"/>
              </a:rPr>
              <a:t>ne tikai pamatojoties uz C ātruma, ērta pārvaldība ar atmiņu un programmu rakstīšanas elastības dēļ, bet arī tāpēc</a:t>
            </a:r>
            <a:r>
              <a:rPr lang="lv-LV" b="1" dirty="0">
                <a:effectLst/>
                <a:latin typeface="Times New Roman" panose="02020603050405020304" pitchFamily="18" charset="0"/>
                <a:ea typeface="Times New Roman" panose="02020603050405020304" pitchFamily="18" charset="0"/>
                <a:cs typeface="Arial Unicode MS" panose="020B0604020202020204" pitchFamily="34" charset="-128"/>
              </a:rPr>
              <a:t>, jo galvenās ieviešanas un vispāratzīti noteikumi </a:t>
            </a:r>
            <a:r>
              <a:rPr lang="lv-LV" b="0" dirty="0">
                <a:effectLst/>
                <a:latin typeface="Times New Roman" panose="02020603050405020304" pitchFamily="18" charset="0"/>
                <a:ea typeface="Times New Roman" panose="02020603050405020304" pitchFamily="18" charset="0"/>
                <a:cs typeface="Arial Unicode MS" panose="020B0604020202020204" pitchFamily="34" charset="-128"/>
              </a:rPr>
              <a:t>mūsu laikā </a:t>
            </a:r>
            <a:r>
              <a:rPr lang="lv-LV" b="1" dirty="0">
                <a:effectLst/>
                <a:latin typeface="Times New Roman" panose="02020603050405020304" pitchFamily="18" charset="0"/>
                <a:ea typeface="Times New Roman" panose="02020603050405020304" pitchFamily="18" charset="0"/>
                <a:cs typeface="Arial Unicode MS" panose="020B0604020202020204" pitchFamily="34" charset="-128"/>
              </a:rPr>
              <a:t>datorgrafikai tika formulēti un ieviesti, izmantojot C, kā arī neskaitāmi paplašinājumi, bibliotēkas, API </a:t>
            </a:r>
            <a:r>
              <a:rPr lang="lv-LV" sz="1200" b="1" dirty="0">
                <a:effectLst/>
                <a:latin typeface="Times New Roman" panose="02020603050405020304" pitchFamily="18" charset="0"/>
                <a:ea typeface="Times New Roman" panose="02020603050405020304" pitchFamily="18" charset="0"/>
                <a:cs typeface="Arial Unicode MS" panose="020B0604020202020204" pitchFamily="34" charset="-128"/>
              </a:rPr>
              <a:t>(lietojumprogrammu interfeiss)</a:t>
            </a:r>
            <a:r>
              <a:rPr lang="lv-LV" b="1" dirty="0">
                <a:effectLst/>
                <a:latin typeface="Times New Roman" panose="02020603050405020304" pitchFamily="18" charset="0"/>
                <a:ea typeface="Times New Roman" panose="02020603050405020304" pitchFamily="18" charset="0"/>
                <a:cs typeface="Arial Unicode MS" panose="020B0604020202020204" pitchFamily="34" charset="-128"/>
              </a:rPr>
              <a:t> priekš darbam ar datorgrafiku uz dažādām ierīcēm ar dažādām operētājsistēmām, </a:t>
            </a:r>
            <a:r>
              <a:rPr lang="lv-LV" b="0" dirty="0">
                <a:effectLst/>
                <a:latin typeface="Times New Roman" panose="02020603050405020304" pitchFamily="18" charset="0"/>
                <a:ea typeface="Times New Roman" panose="02020603050405020304" pitchFamily="18" charset="0"/>
                <a:cs typeface="Arial Unicode MS" panose="020B0604020202020204" pitchFamily="34" charset="-128"/>
              </a:rPr>
              <a:t>piemēram </a:t>
            </a:r>
            <a:r>
              <a:rPr lang="lv-LV" b="0"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ru-RU" b="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b="0" dirty="0">
                <a:effectLst/>
                <a:latin typeface="Times New Roman" panose="02020603050405020304" pitchFamily="18" charset="0"/>
                <a:ea typeface="Times New Roman" panose="02020603050405020304" pitchFamily="18" charset="0"/>
                <a:cs typeface="Arial Unicode MS" panose="020B0604020202020204" pitchFamily="34" charset="-128"/>
              </a:rPr>
              <a:t>tika uzrakstīti arī ar C (iebūvēta ēnotāju programmēšanas valoda </a:t>
            </a:r>
            <a:r>
              <a:rPr lang="en-US" b="0" dirty="0">
                <a:effectLst/>
                <a:latin typeface="Times New Roman" panose="02020603050405020304" pitchFamily="18" charset="0"/>
                <a:ea typeface="Times New Roman" panose="02020603050405020304" pitchFamily="18" charset="0"/>
                <a:cs typeface="Arial Unicode MS" panose="020B0604020202020204" pitchFamily="34" charset="-128"/>
              </a:rPr>
              <a:t>GLSL</a:t>
            </a:r>
            <a:r>
              <a:rPr lang="lv-LV" b="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b="1" dirty="0">
                <a:effectLst/>
                <a:latin typeface="Times New Roman" panose="02020603050405020304" pitchFamily="18" charset="0"/>
                <a:ea typeface="Times New Roman" panose="02020603050405020304" pitchFamily="18" charset="0"/>
                <a:cs typeface="Arial Unicode MS" panose="020B0604020202020204" pitchFamily="34" charset="-128"/>
              </a:rPr>
              <a:t>kas kopumā dod priekšstats par to, kā C piemīt liela nozīme datorgrafikā.</a:t>
            </a:r>
            <a:endParaRPr lang="en-US" b="1" dirty="0"/>
          </a:p>
          <a:p>
            <a:endParaRPr lang="en-US" dirty="0"/>
          </a:p>
        </p:txBody>
      </p:sp>
      <p:sp>
        <p:nvSpPr>
          <p:cNvPr id="4" name="Slide Number Placeholder 3"/>
          <p:cNvSpPr>
            <a:spLocks noGrp="1"/>
          </p:cNvSpPr>
          <p:nvPr>
            <p:ph type="sldNum" sz="quarter" idx="5"/>
          </p:nvPr>
        </p:nvSpPr>
        <p:spPr/>
        <p:txBody>
          <a:bodyPr/>
          <a:lstStyle/>
          <a:p>
            <a:fld id="{DA22CC8B-CF4B-4A1B-9CF1-4C280C1DD696}" type="slidenum">
              <a:rPr lang="en-US" smtClean="0"/>
              <a:t>4</a:t>
            </a:fld>
            <a:endParaRPr lang="en-US"/>
          </a:p>
        </p:txBody>
      </p:sp>
    </p:spTree>
    <p:extLst>
      <p:ext uri="{BB962C8B-B14F-4D97-AF65-F5344CB8AC3E}">
        <p14:creationId xmlns:p14="http://schemas.microsoft.com/office/powerpoint/2010/main" val="1174744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3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22</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3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23</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3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24</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lv-LV" sz="4400" dirty="0">
                <a:latin typeface="Times New Roman" panose="02020603050405020304" pitchFamily="18" charset="0"/>
                <a:cs typeface="Times New Roman" panose="02020603050405020304" pitchFamily="18" charset="0"/>
              </a:rPr>
              <a:t>V valodas programmas izpildīšanas laikā bija atrasts </a:t>
            </a:r>
            <a:r>
              <a:rPr lang="lv-LV" sz="3200" dirty="0">
                <a:effectLst/>
                <a:latin typeface="Times New Roman" panose="02020603050405020304" pitchFamily="18" charset="0"/>
                <a:ea typeface="Times New Roman" panose="02020603050405020304" pitchFamily="18" charset="0"/>
                <a:cs typeface="Arial Unicode MS" panose="020B0604020202020204" pitchFamily="34" charset="-128"/>
              </a:rPr>
              <a:t>atmiņas noplūde;</a:t>
            </a:r>
          </a:p>
          <a:p>
            <a:pPr marL="285750" indent="-285750">
              <a:buFont typeface="Arial" panose="020B0604020202020204" pitchFamily="34" charset="0"/>
              <a:buChar char="•"/>
            </a:pPr>
            <a:r>
              <a:rPr lang="lv-LV" sz="4400" b="0" dirty="0">
                <a:latin typeface="Times New Roman" panose="02020603050405020304" pitchFamily="18" charset="0"/>
                <a:cs typeface="Arial Unicode MS" panose="020B0604020202020204" pitchFamily="34" charset="-128"/>
              </a:rPr>
              <a:t>V valodai ir maza uzticamība, jo vairākas valodas idejas pagaidām nav realizētas un V valoda ir Beta versijā</a:t>
            </a:r>
            <a:r>
              <a:rPr lang="lv-LV" sz="4400" b="1" dirty="0">
                <a:latin typeface="Times New Roman" panose="02020603050405020304" pitchFamily="18" charset="0"/>
                <a:cs typeface="Arial Unicode MS" panose="020B0604020202020204" pitchFamily="34" charset="-128"/>
              </a:rPr>
              <a:t>, bet </a:t>
            </a:r>
            <a:r>
              <a:rPr lang="lv-LV" sz="4400" b="0" dirty="0">
                <a:latin typeface="Times New Roman" panose="02020603050405020304" pitchFamily="18" charset="0"/>
                <a:cs typeface="Arial Unicode MS" panose="020B0604020202020204" pitchFamily="34" charset="-128"/>
              </a:rPr>
              <a:t>tāpat </a:t>
            </a:r>
            <a:r>
              <a:rPr lang="lv-LV" sz="4400" b="1" dirty="0">
                <a:latin typeface="Times New Roman" panose="02020603050405020304" pitchFamily="18" charset="0"/>
                <a:cs typeface="Arial Unicode MS" panose="020B0604020202020204" pitchFamily="34" charset="-128"/>
              </a:rPr>
              <a:t>tika pamanīts ātrs, ērts un lakonisks C valodas izveidošanas piegājiens, kurš nākotnē, varētu aizstāvēt C izmantošanu, gan arī datorgrafikā;</a:t>
            </a:r>
          </a:p>
          <a:p>
            <a:pPr marL="285750" indent="-285750">
              <a:buFont typeface="Arial" panose="020B0604020202020204" pitchFamily="34" charset="0"/>
              <a:buChar char="•"/>
            </a:pPr>
            <a:r>
              <a:rPr lang="lv-LV" sz="4400" b="1" dirty="0" err="1">
                <a:latin typeface="Times New Roman" panose="02020603050405020304" pitchFamily="18" charset="0"/>
                <a:cs typeface="Arial Unicode MS" panose="020B0604020202020204" pitchFamily="34" charset="-128"/>
              </a:rPr>
              <a:t>Rust</a:t>
            </a:r>
            <a:r>
              <a:rPr lang="lv-LV" sz="4400" b="1" dirty="0">
                <a:latin typeface="Times New Roman" panose="02020603050405020304" pitchFamily="18" charset="0"/>
                <a:cs typeface="Arial Unicode MS" panose="020B0604020202020204" pitchFamily="34" charset="-128"/>
              </a:rPr>
              <a:t> izmantoja viduvēji mazāk nekā citi RAM atmiņu un CPU, </a:t>
            </a:r>
            <a:r>
              <a:rPr lang="lv-LV" sz="4400" b="0" dirty="0">
                <a:latin typeface="Times New Roman" panose="02020603050405020304" pitchFamily="18" charset="0"/>
                <a:cs typeface="Arial Unicode MS" panose="020B0604020202020204" pitchFamily="34" charset="-128"/>
              </a:rPr>
              <a:t>bet izmantojot video karte bez</a:t>
            </a:r>
            <a:r>
              <a:rPr lang="lv-LV" sz="4400" b="0" dirty="0">
                <a:latin typeface="Times New Roman" panose="02020603050405020304" pitchFamily="18" charset="0"/>
                <a:cs typeface="Times New Roman" panose="02020603050405020304" pitchFamily="18" charset="0"/>
              </a:rPr>
              <a:t> ierobežojumiem</a:t>
            </a:r>
            <a:r>
              <a:rPr lang="lv-LV" sz="4400" b="1" dirty="0">
                <a:latin typeface="Times New Roman" panose="02020603050405020304" pitchFamily="18" charset="0"/>
                <a:cs typeface="Times New Roman" panose="02020603050405020304" pitchFamily="18" charset="0"/>
              </a:rPr>
              <a:t>, vidējais FPS ir zemāk nekā citiem </a:t>
            </a:r>
            <a:r>
              <a:rPr lang="lv-LV" sz="4400" b="0" dirty="0">
                <a:latin typeface="Times New Roman" panose="02020603050405020304" pitchFamily="18" charset="0"/>
                <a:cs typeface="Times New Roman" panose="02020603050405020304" pitchFamily="18" charset="0"/>
              </a:rPr>
              <a:t>apmērām 3 reizēs </a:t>
            </a:r>
            <a:r>
              <a:rPr lang="lv-LV" sz="4400" b="1" dirty="0">
                <a:latin typeface="Times New Roman" panose="02020603050405020304" pitchFamily="18" charset="0"/>
                <a:cs typeface="Times New Roman" panose="02020603050405020304" pitchFamily="18" charset="0"/>
              </a:rPr>
              <a:t>un visaugstākā kopēja vidēja GPS </a:t>
            </a:r>
            <a:r>
              <a:rPr lang="lv-LV" sz="4400" b="1" dirty="0" err="1">
                <a:latin typeface="Times New Roman" panose="02020603050405020304" pitchFamily="18" charset="0"/>
                <a:cs typeface="Times New Roman" panose="02020603050405020304" pitchFamily="18" charset="0"/>
              </a:rPr>
              <a:t>izmantošan</a:t>
            </a:r>
            <a:r>
              <a:rPr lang="lv-LV" sz="4400" b="1" dirty="0">
                <a:latin typeface="Times New Roman" panose="02020603050405020304" pitchFamily="18" charset="0"/>
                <a:cs typeface="Times New Roman" panose="02020603050405020304" pitchFamily="18" charset="0"/>
              </a:rPr>
              <a:t>, </a:t>
            </a:r>
            <a:r>
              <a:rPr lang="lv-LV" sz="4400" b="0" dirty="0">
                <a:latin typeface="Times New Roman" panose="02020603050405020304" pitchFamily="18" charset="0"/>
                <a:cs typeface="Times New Roman" panose="02020603050405020304" pitchFamily="18" charset="0"/>
              </a:rPr>
              <a:t>nekā citiem</a:t>
            </a:r>
            <a:r>
              <a:rPr lang="lv-LV" sz="4400" b="1" dirty="0">
                <a:latin typeface="Times New Roman" panose="02020603050405020304" pitchFamily="18" charset="0"/>
                <a:cs typeface="Times New Roman" panose="02020603050405020304" pitchFamily="18" charset="0"/>
              </a:rPr>
              <a:t>, tas varētu būt no </a:t>
            </a:r>
            <a:r>
              <a:rPr lang="lv-LV" sz="4400" b="1" dirty="0" err="1">
                <a:latin typeface="Times New Roman" panose="02020603050405020304" pitchFamily="18" charset="0"/>
                <a:cs typeface="Times New Roman" panose="02020603050405020304" pitchFamily="18" charset="0"/>
              </a:rPr>
              <a:t>Rust</a:t>
            </a:r>
            <a:r>
              <a:rPr lang="lv-LV" sz="4400" b="1" dirty="0">
                <a:latin typeface="Times New Roman" panose="02020603050405020304" pitchFamily="18" charset="0"/>
                <a:cs typeface="Times New Roman" panose="02020603050405020304" pitchFamily="18" charset="0"/>
              </a:rPr>
              <a:t> atmiņas pārvaldes, jo katrā objekta renderēšanas posmā ir nepieciešams izskaitļot vairāk nekā cietam valodām </a:t>
            </a:r>
            <a:r>
              <a:rPr lang="lv-LV" sz="4400" b="1" dirty="0">
                <a:latin typeface="Times New Roman" panose="02020603050405020304" pitchFamily="18" charset="0"/>
                <a:cs typeface="Arial Unicode MS" panose="020B0604020202020204" pitchFamily="34" charset="-128"/>
              </a:rPr>
              <a:t>datorgrafikās buferus, piekļaut un dzēst GPU atmiņu no tiem;</a:t>
            </a:r>
          </a:p>
          <a:p>
            <a:pPr marL="285750" indent="-285750">
              <a:buFont typeface="Arial" panose="020B0604020202020204" pitchFamily="34" charset="0"/>
              <a:buChar char="•"/>
            </a:pPr>
            <a:r>
              <a:rPr lang="lv-LV" sz="4400" b="1" dirty="0">
                <a:latin typeface="Times New Roman" panose="02020603050405020304" pitchFamily="18" charset="0"/>
                <a:cs typeface="Times New Roman" panose="02020603050405020304" pitchFamily="18" charset="0"/>
              </a:rPr>
              <a:t>GO paradīja gandrīz katrā salīdzināšanas kritērija tuvu pie labāka rezultātu, kas ļauj spriest, ka izmantojot GO ir iespējams veikt kvalitatīvu datorgrafikas programmu;</a:t>
            </a:r>
          </a:p>
          <a:p>
            <a:pPr marL="285750" indent="-285750">
              <a:buFont typeface="Arial" panose="020B0604020202020204" pitchFamily="34" charset="0"/>
              <a:buChar char="•"/>
            </a:pPr>
            <a:r>
              <a:rPr lang="lv-LV" sz="4400" b="1" dirty="0">
                <a:latin typeface="Times New Roman" panose="02020603050405020304" pitchFamily="18" charset="0"/>
                <a:cs typeface="Times New Roman" panose="02020603050405020304" pitchFamily="18" charset="0"/>
              </a:rPr>
              <a:t>C valodai ir gan sliktākas, gan labāk nekā citiem rezultāti, bet no tā, ka visa atmiņas pārvaldībā iet uz programmētāja koda loģiku un bija nepieciešams rakstīt datnes pārvaldības struktūras, </a:t>
            </a:r>
            <a:r>
              <a:rPr lang="lv-LV" sz="4400" b="0" dirty="0">
                <a:latin typeface="Times New Roman" panose="02020603050405020304" pitchFamily="18" charset="0"/>
                <a:cs typeface="Times New Roman" panose="02020603050405020304" pitchFamily="18" charset="0"/>
              </a:rPr>
              <a:t>piemēram mezgla sarakstu</a:t>
            </a:r>
            <a:r>
              <a:rPr lang="lv-LV" sz="4400" b="1" dirty="0">
                <a:latin typeface="Times New Roman" panose="02020603050405020304" pitchFamily="18" charset="0"/>
                <a:cs typeface="Times New Roman" panose="02020603050405020304" pitchFamily="18" charset="0"/>
              </a:rPr>
              <a:t>, bija patērēts vairāk laiku un koda simbolus, ka arī ir risks </a:t>
            </a:r>
            <a:r>
              <a:rPr lang="lv-LV" sz="3200" b="1" dirty="0">
                <a:effectLst/>
                <a:latin typeface="Times New Roman" panose="02020603050405020304" pitchFamily="18" charset="0"/>
                <a:ea typeface="Times New Roman" panose="02020603050405020304" pitchFamily="18" charset="0"/>
                <a:cs typeface="Arial Unicode MS" panose="020B0604020202020204" pitchFamily="34" charset="-128"/>
              </a:rPr>
              <a:t>atmiņas noplūdei dažādas citas sistēmas, kas ne dod pilnīgu </a:t>
            </a:r>
            <a:r>
              <a:rPr lang="lv-LV" sz="4400" b="1" dirty="0">
                <a:latin typeface="Times New Roman" panose="02020603050405020304" pitchFamily="18" charset="0"/>
                <a:cs typeface="Arial Unicode MS" panose="020B0604020202020204" pitchFamily="34" charset="-128"/>
              </a:rPr>
              <a:t>uzticamība;</a:t>
            </a:r>
            <a:endParaRPr lang="lv-LV" sz="44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lv-LV" sz="4400" b="1" dirty="0" err="1">
                <a:latin typeface="Times New Roman" panose="02020603050405020304" pitchFamily="18" charset="0"/>
                <a:cs typeface="Arial Unicode MS" panose="020B0604020202020204" pitchFamily="34" charset="-128"/>
              </a:rPr>
              <a:t>Rust</a:t>
            </a:r>
            <a:r>
              <a:rPr lang="lv-LV" sz="4400" b="1" dirty="0">
                <a:latin typeface="Times New Roman" panose="02020603050405020304" pitchFamily="18" charset="0"/>
                <a:cs typeface="Arial Unicode MS" panose="020B0604020202020204" pitchFamily="34" charset="-128"/>
              </a:rPr>
              <a:t> un GO ir labas C valodas alternatīvas datorgrafikā, bet </a:t>
            </a:r>
            <a:r>
              <a:rPr lang="lv-LV" sz="4400" b="0" dirty="0">
                <a:latin typeface="Times New Roman" panose="02020603050405020304" pitchFamily="18" charset="0"/>
                <a:cs typeface="Arial Unicode MS" panose="020B0604020202020204" pitchFamily="34" charset="-128"/>
              </a:rPr>
              <a:t>katrām ir savi trūkumi, un </a:t>
            </a:r>
            <a:r>
              <a:rPr lang="lv-LV" sz="4400" b="1" dirty="0">
                <a:latin typeface="Times New Roman" panose="02020603050405020304" pitchFamily="18" charset="0"/>
                <a:cs typeface="Arial Unicode MS" panose="020B0604020202020204" pitchFamily="34" charset="-128"/>
              </a:rPr>
              <a:t>V pagaidām nav iespējams lietot lielas datnes pārvaldības programmas, arī datorgrafikas kontekstā</a:t>
            </a:r>
            <a:r>
              <a:rPr lang="lv-LV" sz="4400" dirty="0">
                <a:latin typeface="Times New Roman" panose="02020603050405020304" pitchFamily="18" charset="0"/>
                <a:cs typeface="Arial Unicode MS" panose="020B0604020202020204" pitchFamily="34" charset="-128"/>
              </a:rPr>
              <a:t>;</a:t>
            </a:r>
          </a:p>
          <a:p>
            <a:pPr marL="457200" indent="-4572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25</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lv-LV" sz="1200" b="1" dirty="0">
                <a:effectLst/>
                <a:latin typeface="Times New Roman" panose="02020603050405020304" pitchFamily="18" charset="0"/>
                <a:ea typeface="Times New Roman" panose="02020603050405020304" pitchFamily="18" charset="0"/>
                <a:cs typeface="Arial Unicode MS" panose="020B0604020202020204" pitchFamily="34" charset="-128"/>
              </a:rPr>
              <a:t>Mūsdienas programmēšanas valodās, cenšas kļūst par efektīvāko</a:t>
            </a:r>
            <a:r>
              <a:rPr lang="lv-LV" sz="1200" b="0" dirty="0">
                <a:effectLst/>
                <a:latin typeface="Times New Roman" panose="02020603050405020304" pitchFamily="18" charset="0"/>
                <a:ea typeface="Times New Roman" panose="02020603050405020304" pitchFamily="18" charset="0"/>
                <a:cs typeface="Arial Unicode MS" panose="020B0604020202020204" pitchFamily="34" charset="-128"/>
              </a:rPr>
              <a:t>, vieglāko, saprotamāko </a:t>
            </a:r>
            <a:r>
              <a:rPr lang="lv-LV" sz="1200" b="1" dirty="0">
                <a:effectLst/>
                <a:latin typeface="Times New Roman" panose="02020603050405020304" pitchFamily="18" charset="0"/>
                <a:ea typeface="Times New Roman" panose="02020603050405020304" pitchFamily="18" charset="0"/>
                <a:cs typeface="Arial Unicode MS" panose="020B0604020202020204" pitchFamily="34" charset="-128"/>
              </a:rPr>
              <a:t>valodu nekā C, lai pārņemt priekšroku un palīdzēt izstrādātājam ātrāk risināt sarežģītās problēmas, savukārt izmantojot C būtu sastopamas vairākas problēmas un var atņemt daudz laika, patērētas</a:t>
            </a:r>
            <a:r>
              <a:rPr lang="lv-LV" sz="1200" b="1" dirty="0">
                <a:latin typeface="Times New Roman" panose="02020603050405020304" pitchFamily="18" charset="0"/>
                <a:ea typeface="Times New Roman" panose="02020603050405020304" pitchFamily="18" charset="0"/>
                <a:cs typeface="Arial Unicode MS" panose="020B0604020202020204" pitchFamily="34" charset="-128"/>
              </a:rPr>
              <a:t> datora papildu resursi, pazaudēts programmas ātrums</a:t>
            </a:r>
            <a:r>
              <a:rPr lang="lv-LV" sz="1200" b="1" dirty="0">
                <a:effectLst/>
                <a:latin typeface="Times New Roman" panose="02020603050405020304" pitchFamily="18" charset="0"/>
                <a:ea typeface="Times New Roman" panose="02020603050405020304" pitchFamily="18" charset="0"/>
                <a:cs typeface="Arial Unicode MS" panose="020B0604020202020204" pitchFamily="34" charset="-128"/>
              </a:rPr>
              <a:t> un samazināties koda kvalitāte, kas ir svarīgie faktori programmatūrās izstrādē</a:t>
            </a:r>
            <a:r>
              <a:rPr lang="lv-LV" sz="1200" b="1" dirty="0">
                <a:latin typeface="Times New Roman" panose="02020603050405020304" pitchFamily="18" charset="0"/>
                <a:ea typeface="Times New Roman" panose="02020603050405020304" pitchFamily="18" charset="0"/>
                <a:cs typeface="Arial Unicode MS" panose="020B0604020202020204" pitchFamily="34" charset="-128"/>
              </a:rPr>
              <a:t>.</a:t>
            </a:r>
            <a:endParaRPr lang="lv-LV" sz="1200" b="1" dirty="0">
              <a:latin typeface="Times New Roman" panose="02020603050405020304" pitchFamily="18" charset="0"/>
              <a:cs typeface="Arial Unicode MS" panose="020B0604020202020204" pitchFamily="34" charset="-128"/>
            </a:endParaRPr>
          </a:p>
          <a:p>
            <a:r>
              <a:rPr lang="lv-LV" sz="1200" b="1" dirty="0">
                <a:effectLst/>
                <a:latin typeface="Times New Roman" panose="02020603050405020304" pitchFamily="18" charset="0"/>
                <a:ea typeface="Times New Roman" panose="02020603050405020304" pitchFamily="18" charset="0"/>
                <a:cs typeface="Arial Unicode MS" panose="020B0604020202020204" pitchFamily="34" charset="-128"/>
              </a:rPr>
              <a:t>No tā ir iemesls apskatīt vai ir kādas no C alternatīviem, kuriem būs priekšrocībā datorgrafikā</a:t>
            </a:r>
            <a:r>
              <a:rPr lang="lv-LV" sz="1200" b="0" dirty="0">
                <a:effectLst/>
                <a:latin typeface="Times New Roman" panose="02020603050405020304" pitchFamily="18" charset="0"/>
                <a:ea typeface="Times New Roman" panose="02020603050405020304" pitchFamily="18" charset="0"/>
                <a:cs typeface="Arial Unicode MS" panose="020B0604020202020204" pitchFamily="34" charset="-128"/>
              </a:rPr>
              <a:t>, jo tajā ir nepieciešams stingra datora resursu kontrole, liela apjoma datnes pārvaldība</a:t>
            </a:r>
            <a:r>
              <a:rPr lang="lv-LV" sz="1200" b="0" dirty="0">
                <a:latin typeface="Times New Roman" panose="02020603050405020304" pitchFamily="18" charset="0"/>
                <a:ea typeface="Times New Roman" panose="02020603050405020304" pitchFamily="18" charset="0"/>
                <a:cs typeface="Arial Unicode MS" panose="020B0604020202020204" pitchFamily="34" charset="-128"/>
              </a:rPr>
              <a:t>, datnes apstrādāšanas ātrums utt. </a:t>
            </a:r>
            <a:r>
              <a:rPr lang="lv-LV" sz="1200" dirty="0">
                <a:latin typeface="Times New Roman" panose="02020603050405020304" pitchFamily="18" charset="0"/>
                <a:ea typeface="Times New Roman" panose="02020603050405020304" pitchFamily="18" charset="0"/>
                <a:cs typeface="Arial Unicode MS" panose="020B0604020202020204" pitchFamily="34" charset="-128"/>
              </a:rPr>
              <a:t>(skaidrs kods?)</a:t>
            </a:r>
            <a:endParaRPr lang="en-US" dirty="0"/>
          </a:p>
          <a:p>
            <a:endParaRPr lang="en-US" dirty="0"/>
          </a:p>
        </p:txBody>
      </p:sp>
      <p:sp>
        <p:nvSpPr>
          <p:cNvPr id="4" name="Slide Number Placeholder 3"/>
          <p:cNvSpPr>
            <a:spLocks noGrp="1"/>
          </p:cNvSpPr>
          <p:nvPr>
            <p:ph type="sldNum" sz="quarter" idx="5"/>
          </p:nvPr>
        </p:nvSpPr>
        <p:spPr/>
        <p:txBody>
          <a:bodyPr/>
          <a:lstStyle/>
          <a:p>
            <a:fld id="{DA22CC8B-CF4B-4A1B-9CF1-4C280C1DD696}" type="slidenum">
              <a:rPr lang="en-US" smtClean="0"/>
              <a:t>5</a:t>
            </a:fld>
            <a:endParaRPr lang="en-US"/>
          </a:p>
        </p:txBody>
      </p:sp>
    </p:spTree>
    <p:extLst>
      <p:ext uri="{BB962C8B-B14F-4D97-AF65-F5344CB8AC3E}">
        <p14:creationId xmlns:p14="http://schemas.microsoft.com/office/powerpoint/2010/main" val="3316628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Ar paradigmām ir iespējams uzzināt kā tiek klasificēta programmēšanas valoda un kādām nolūkam to ir jāizmanto.</a:t>
            </a:r>
          </a:p>
          <a:p>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Salīdzināšanai tiek izveidota tabulveidā, un ir paradītās izvēlētas darba programmēšanas valodas ar visām paradigmām (“+” - “piemīt”, “+/-” – daļēji piemīt vai ir sava interpretācija, “-” – “nepiemīt”, “?” – nav informācija), </a:t>
            </a:r>
          </a:p>
          <a:p>
            <a:endParaRPr lang="lv-LV" sz="1800" dirty="0">
              <a:effectLst/>
              <a:latin typeface="Times New Roman" panose="02020603050405020304" pitchFamily="18" charset="0"/>
              <a:cs typeface="Arial Unicode MS" panose="020B0604020202020204" pitchFamily="34" charset="-128"/>
            </a:endParaRPr>
          </a:p>
          <a:p>
            <a:endParaRPr lang="lv-LV" sz="1800" dirty="0">
              <a:effectLst/>
              <a:latin typeface="Times New Roman" panose="02020603050405020304" pitchFamily="18" charset="0"/>
              <a:cs typeface="Arial Unicode MS" panose="020B0604020202020204" pitchFamily="34" charset="-128"/>
            </a:endParaRPr>
          </a:p>
          <a:p>
            <a:endParaRPr lang="lv-LV" sz="1800" dirty="0">
              <a:effectLst/>
              <a:latin typeface="Times New Roman" panose="02020603050405020304" pitchFamily="18" charset="0"/>
              <a:cs typeface="Arial Unicode MS" panose="020B0604020202020204" pitchFamily="34" charset="-128"/>
            </a:endParaRPr>
          </a:p>
          <a:p>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Pamatojoties uz tabulu ir redzams, kā lielāka daļa no paradigmas piemīt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kas dod priekšrocību virs GO un C, jo ir iespējams izmantojot vienu valodu risināt vairākas problēmas ar vairākiem paradigmas idejām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multi</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-paradigmas valodas)</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bet tas varētu kļūst par problēmu, kad tiek izmantotas vairākas paradigmas idejas vienā risinājumā, jo tiek pazemināta koda kvalitāte un tās funkcionalitāte, savukārt analizējot V nebija atrasta informācija par refleksīvu paradigmu, no kas nav iespējams pilnvērtīgi salīdzināt to ar citām valodām.</a:t>
            </a:r>
            <a:endParaRPr lang="en-US" sz="3200" b="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6</a:t>
            </a:fld>
            <a:endParaRPr lang="en-US"/>
          </a:p>
        </p:txBody>
      </p:sp>
    </p:spTree>
    <p:extLst>
      <p:ext uri="{BB962C8B-B14F-4D97-AF65-F5344CB8AC3E}">
        <p14:creationId xmlns:p14="http://schemas.microsoft.com/office/powerpoint/2010/main" val="31309618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3200" b="1"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3200" b="1"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3200" b="1" dirty="0">
                <a:latin typeface="Times New Roman" panose="02020603050405020304" pitchFamily="18" charset="0"/>
                <a:cs typeface="Arial Unicode MS" panose="020B0604020202020204" pitchFamily="34" charset="-128"/>
              </a:rPr>
              <a:t>programmēšanas valodu uzskatīta par C tipa programmēšanas valodu</a:t>
            </a:r>
            <a:r>
              <a:rPr lang="lv-LV" sz="1800" b="1" dirty="0">
                <a:effectLst/>
                <a:latin typeface="Times New Roman" panose="02020603050405020304" pitchFamily="18" charset="0"/>
                <a:cs typeface="Arial Unicode MS" panose="020B0604020202020204" pitchFamily="34" charset="-128"/>
              </a:rPr>
              <a:t>, kura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tuvākie priekšgājēji ir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OCaml</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Haskell</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C++ un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Cyclone</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programmēšanas valodas, kā ir redzams attēlā, no kuriem bija pārņemtas vairākas sintakses un datnes manipulēšanas konstrukcijas un idejas,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kā piemērs tuva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JavaScript</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asinhroniska</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funkcijas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async</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await</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konstrukcija, paņemts no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OCaml</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bet piemērām polimorfisma deklarēšana,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trait</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datu klases, saistītie datnes tipi, paņemts no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Haskell</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utt.</a:t>
            </a:r>
          </a:p>
          <a:p>
            <a:endParaRPr lang="lv-LV" sz="1800" dirty="0">
              <a:effectLst/>
              <a:latin typeface="Times New Roman" panose="02020603050405020304" pitchFamily="18" charset="0"/>
              <a:cs typeface="Arial Unicode MS" panose="020B0604020202020204" pitchFamily="34" charset="-128"/>
            </a:endParaRPr>
          </a:p>
          <a:p>
            <a:endParaRPr lang="en-US" dirty="0"/>
          </a:p>
        </p:txBody>
      </p:sp>
      <p:sp>
        <p:nvSpPr>
          <p:cNvPr id="4" name="Slide Number Placeholder 3"/>
          <p:cNvSpPr>
            <a:spLocks noGrp="1"/>
          </p:cNvSpPr>
          <p:nvPr>
            <p:ph type="sldNum" sz="quarter" idx="5"/>
          </p:nvPr>
        </p:nvSpPr>
        <p:spPr/>
        <p:txBody>
          <a:bodyPr/>
          <a:lstStyle/>
          <a:p>
            <a:fld id="{DA22CC8B-CF4B-4A1B-9CF1-4C280C1DD696}" type="slidenum">
              <a:rPr lang="en-US" smtClean="0"/>
              <a:t>7</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pamatjēdziens apvienot zema līmeņa un augšēja līmeņa programmēšanas valodas jēdzienus, kas rezultātā iekļauj sevī izpildes ātrumu un drošību kā ir paradīts attēlā, bet no tā var arī zaudēties programmas kopējais kompilācijas laiks.</a:t>
            </a:r>
            <a:endParaRPr lang="lv-LV" sz="3200" b="1" dirty="0">
              <a:latin typeface="Times New Roman" panose="02020603050405020304" pitchFamily="18" charset="0"/>
              <a:cs typeface="Times New Roman" panose="02020603050405020304" pitchFamily="18" charset="0"/>
            </a:endParaRPr>
          </a:p>
          <a:p>
            <a:endParaRPr lang="lv-LV" sz="3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lv-LV" sz="3200" b="1" dirty="0">
                <a:effectLst/>
                <a:latin typeface="Times New Roman" panose="02020603050405020304" pitchFamily="18" charset="0"/>
                <a:ea typeface="Times New Roman" panose="02020603050405020304" pitchFamily="18" charset="0"/>
                <a:cs typeface="Arial Unicode MS" panose="020B0604020202020204" pitchFamily="34" charset="-128"/>
              </a:rPr>
              <a:t>Otrais pamatjēdziens ir atmiņas efektīva un droša pārvaldība, kura iekļauj sevī atmiņas steka glabāšana, tieša piekļuve atmiņai un manuāla atmiņas pārvaldība, un izmantošana, kas ir labs iemesls izmantot to datorgrafikā, jo ir nepieciešams pēc iespējas ātrāk piekļūst pie </a:t>
            </a:r>
            <a:r>
              <a:rPr lang="lv-LV" sz="3200" b="0" dirty="0">
                <a:effectLst/>
                <a:latin typeface="Times New Roman" panose="02020603050405020304" pitchFamily="18" charset="0"/>
                <a:ea typeface="Times New Roman" panose="02020603050405020304" pitchFamily="18" charset="0"/>
                <a:cs typeface="Arial Unicode MS" panose="020B0604020202020204" pitchFamily="34" charset="-128"/>
              </a:rPr>
              <a:t>daļēji vai pilnīgi mainīt, dzēst nepieciešamās </a:t>
            </a:r>
            <a:r>
              <a:rPr lang="lv-LV" sz="3200" b="1" dirty="0">
                <a:effectLst/>
                <a:latin typeface="Times New Roman" panose="02020603050405020304" pitchFamily="18" charset="0"/>
                <a:ea typeface="Times New Roman" panose="02020603050405020304" pitchFamily="18" charset="0"/>
                <a:cs typeface="Arial Unicode MS" panose="020B0604020202020204" pitchFamily="34" charset="-128"/>
              </a:rPr>
              <a:t>datnēs buferus un nezaudēt laiku uz datnes eksistēšanas pārbaudīšanu, </a:t>
            </a:r>
            <a:r>
              <a:rPr lang="lv-LV" sz="3200" b="0" dirty="0">
                <a:effectLst/>
                <a:latin typeface="Times New Roman" panose="02020603050405020304" pitchFamily="18" charset="0"/>
                <a:ea typeface="Times New Roman" panose="02020603050405020304" pitchFamily="18" charset="0"/>
                <a:cs typeface="Arial Unicode MS" panose="020B0604020202020204" pitchFamily="34" charset="-128"/>
              </a:rPr>
              <a:t>ar ko var palīdzēt </a:t>
            </a:r>
            <a:r>
              <a:rPr lang="lv-LV" sz="3200" b="0"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3200" b="1" dirty="0">
                <a:effectLst/>
                <a:latin typeface="Times New Roman" panose="02020603050405020304" pitchFamily="18" charset="0"/>
                <a:ea typeface="Times New Roman" panose="02020603050405020304" pitchFamily="18" charset="0"/>
                <a:cs typeface="Arial Unicode MS" panose="020B0604020202020204" pitchFamily="34" charset="-128"/>
              </a:rPr>
              <a:t>. </a:t>
            </a:r>
          </a:p>
          <a:p>
            <a:endParaRPr lang="lv-LV" sz="3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vidē nav vajadzīgs drāzu savācējs, kas paātrina kopdarbību, jo visa analīze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(kļūdas un brīdinājumi par neizmantotam mainīgām, paketēm, utt.)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tiek veikta ar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rustc</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kompilatoru programmas sastādīšanas laikā, tādējādi izpildes laikā radot “nulles izmaksas” un bez atmiņas noplūdēm, kas ir svarīgi datorgrafikā, jo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izmanto datora resursus droši un optimāli</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kas ļauj strādāt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uzticamīgāk</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ar datorgrafikas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daudzobjektu</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renderizācijas</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programmas datnēm</a:t>
            </a:r>
            <a:endParaRPr lang="en-US" sz="3200" b="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8</a:t>
            </a:fld>
            <a:endParaRPr lang="en-US"/>
          </a:p>
        </p:txBody>
      </p:sp>
    </p:spTree>
    <p:extLst>
      <p:ext uri="{BB962C8B-B14F-4D97-AF65-F5344CB8AC3E}">
        <p14:creationId xmlns:p14="http://schemas.microsoft.com/office/powerpoint/2010/main" val="31309618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GO ir C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(C++),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Java un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Python</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programmēšanas valodas apvienojums, kurš tiek izstrādāts ar “Google” 2007 gadā, kurā pamatideja saistīta ar optimālo resursu izmantošanu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vairākseržu</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procesorus un neizmantojot virtuālo mašīnu slāņu, piemēram JVM (Java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Virtual</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Machine</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pārveidot cilvēkam lasāmu kodu uzreiz uz bināru kodu procesora vidē</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kas paātrināta kopdarbību un uzlabo datnes pārvaldību starp vairākiem datora procesiem, kas varētu labi ietekmēt uz datorgrafikas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programām</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kopdarbību, tieši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daudzobjektu</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renderizācijas</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programmām</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kad ir nepieciešams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parvaldīt</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vairākas datorgrafikas objektu datnes vienlaicīgi/paralēli.</a:t>
            </a:r>
            <a:endParaRPr lang="en-US" b="1" dirty="0"/>
          </a:p>
        </p:txBody>
      </p:sp>
      <p:sp>
        <p:nvSpPr>
          <p:cNvPr id="4" name="Slide Number Placeholder 3"/>
          <p:cNvSpPr>
            <a:spLocks noGrp="1"/>
          </p:cNvSpPr>
          <p:nvPr>
            <p:ph type="sldNum" sz="quarter" idx="5"/>
          </p:nvPr>
        </p:nvSpPr>
        <p:spPr/>
        <p:txBody>
          <a:bodyPr/>
          <a:lstStyle/>
          <a:p>
            <a:fld id="{DA22CC8B-CF4B-4A1B-9CF1-4C280C1DD696}" type="slidenum">
              <a:rPr lang="en-US" smtClean="0"/>
              <a:t>9</a:t>
            </a:fld>
            <a:endParaRPr lang="en-US"/>
          </a:p>
        </p:txBody>
      </p:sp>
    </p:spTree>
    <p:extLst>
      <p:ext uri="{BB962C8B-B14F-4D97-AF65-F5344CB8AC3E}">
        <p14:creationId xmlns:p14="http://schemas.microsoft.com/office/powerpoint/2010/main" val="13591754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GO valoda pamatjēdziens ir novērst lēnumu un neveiklību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daudzkodolu</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procesora sistēmās, tādējādi padarot procesus produktīvāk un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mērogojamāk</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un atvieglot,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nodrošināt, paātrināt </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pavedienu izveidošanu, samazināt tās glabāšanās vietās daudzumu kaudzē</a:t>
            </a:r>
            <a:r>
              <a:rPr lang="lv-LV" sz="1800" b="0" i="0" dirty="0">
                <a:effectLst/>
                <a:latin typeface="Times New Roman" panose="02020603050405020304" pitchFamily="18" charset="0"/>
                <a:ea typeface="Times New Roman" panose="02020603050405020304" pitchFamily="18" charset="0"/>
                <a:cs typeface="Arial Unicode MS" panose="020B0604020202020204" pitchFamily="34" charset="-128"/>
              </a:rPr>
              <a:t>, kas tiek realizēts ar </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izsekojamām datora resursu vadībām - iebūvētiem pavadoņiem “</a:t>
            </a:r>
            <a:r>
              <a:rPr lang="lv-LV" sz="1800" b="0" dirty="0" err="1">
                <a:effectLst/>
                <a:latin typeface="Times New Roman" panose="02020603050405020304" pitchFamily="18" charset="0"/>
                <a:ea typeface="Times New Roman" panose="02020603050405020304" pitchFamily="18" charset="0"/>
                <a:cs typeface="Arial Unicode MS" panose="020B0604020202020204" pitchFamily="34" charset="-128"/>
              </a:rPr>
              <a:t>goroutines</a:t>
            </a:r>
            <a:r>
              <a:rPr lang="lv-LV" sz="1800" b="0" dirty="0">
                <a:effectLst/>
                <a:latin typeface="Times New Roman" panose="02020603050405020304" pitchFamily="18" charset="0"/>
                <a:ea typeface="Times New Roman" panose="02020603050405020304" pitchFamily="18" charset="0"/>
                <a:cs typeface="Arial Unicode MS" panose="020B0604020202020204" pitchFamily="34" charset="-128"/>
              </a:rPr>
              <a:t>”. Arī </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ir realizēts savs drazu savācējs, kas ļauj neatstāt kaudzē neizmantotas rezervētās datnes, bet ietekmē uz datora resursiem programmas izpildes laikā</a:t>
            </a:r>
          </a:p>
          <a:p>
            <a:pPr marL="0" marR="0" lvl="0" indent="0" algn="l" defTabSz="914400" rtl="0" eaLnBrk="1" fontAlgn="auto" latinLnBrk="0" hangingPunct="1">
              <a:lnSpc>
                <a:spcPct val="100000"/>
              </a:lnSpc>
              <a:spcBef>
                <a:spcPts val="0"/>
              </a:spcBef>
              <a:spcAft>
                <a:spcPts val="0"/>
              </a:spcAft>
              <a:buClrTx/>
              <a:buSzTx/>
              <a:buFontTx/>
              <a:buNone/>
              <a:tabLst/>
              <a:defRPr/>
            </a:pPr>
            <a:endParaRPr lang="lv-LV" sz="1800" dirty="0">
              <a:effectLst/>
              <a:latin typeface="Times New Roman" panose="02020603050405020304" pitchFamily="18" charset="0"/>
              <a:cs typeface="Arial Unicode MS" panose="020B0604020202020204"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Attēlā ir redzams, ka GO skaitās par efektīvāku vienlaicīgumā un vienu no caurspīdīgākām koda sintakse valodām, bet no tā, ka GO sintakse atšķiras no C sintakse ir vajadzīga koda pārtulkošana uz C kompilatora vidē, kas ietekmē uz programmas kompilācijas laiku.</a:t>
            </a:r>
            <a:endParaRPr lang="lv-LV" sz="1800" b="1" dirty="0">
              <a:effectLst/>
              <a:latin typeface="Times New Roman" panose="02020603050405020304" pitchFamily="18" charset="0"/>
              <a:cs typeface="Arial Unicode MS" panose="020B0604020202020204"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3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A22CC8B-CF4B-4A1B-9CF1-4C280C1DD696}" type="slidenum">
              <a:rPr lang="en-US" smtClean="0"/>
              <a:t>10</a:t>
            </a:fld>
            <a:endParaRPr lang="en-US"/>
          </a:p>
        </p:txBody>
      </p:sp>
    </p:spTree>
    <p:extLst>
      <p:ext uri="{BB962C8B-B14F-4D97-AF65-F5344CB8AC3E}">
        <p14:creationId xmlns:p14="http://schemas.microsoft.com/office/powerpoint/2010/main" val="3130961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V – tas ir uz GO uzrakstīta un iedvesmotā ar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Swift</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b="1" dirty="0" err="1">
                <a:effectLst/>
                <a:latin typeface="Times New Roman" panose="02020603050405020304" pitchFamily="18" charset="0"/>
                <a:ea typeface="Times New Roman" panose="02020603050405020304" pitchFamily="18" charset="0"/>
                <a:cs typeface="Arial Unicode MS" panose="020B0604020202020204" pitchFamily="34" charset="-128"/>
              </a:rPr>
              <a:t>Oberon</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 jauna programmēšanas valoda, kura apvieno sevī vairākas C tipa valodas pamatjēdzienus, un pievieno jaunas iespējās, kā tiek paradīts tabulā </a:t>
            </a:r>
          </a:p>
          <a:p>
            <a:pPr marL="0" marR="0" algn="just">
              <a:spcBef>
                <a:spcPts val="0"/>
              </a:spcBef>
              <a:spcAft>
                <a:spcPts val="0"/>
              </a:spcAft>
            </a:pPr>
            <a:r>
              <a:rPr lang="lv-LV" sz="1800" b="1" dirty="0">
                <a:effectLst/>
                <a:latin typeface="Times New Roman" panose="02020603050405020304" pitchFamily="18" charset="0"/>
                <a:cs typeface="Arial Unicode MS" panose="020B0604020202020204" pitchFamily="34" charset="-128"/>
              </a:rPr>
              <a:t>Ka piemērām «</a:t>
            </a:r>
            <a:r>
              <a:rPr lang="lv-LV" sz="1800" b="1" dirty="0" err="1">
                <a:effectLst/>
                <a:latin typeface="Times New Roman" panose="02020603050405020304" pitchFamily="18" charset="0"/>
                <a:cs typeface="Arial Unicode MS" panose="020B0604020202020204" pitchFamily="34" charset="-128"/>
              </a:rPr>
              <a:t>Hot</a:t>
            </a:r>
            <a:r>
              <a:rPr lang="lv-LV" sz="1800" b="1" dirty="0">
                <a:effectLst/>
                <a:latin typeface="Times New Roman" panose="02020603050405020304" pitchFamily="18" charset="0"/>
                <a:cs typeface="Arial Unicode MS" panose="020B0604020202020204" pitchFamily="34" charset="-128"/>
              </a:rPr>
              <a:t> Code» pārlādēšana</a:t>
            </a:r>
            <a:endPar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endParaRPr>
          </a:p>
          <a:p>
            <a:pPr marL="0" marR="0" algn="just">
              <a:spcBef>
                <a:spcPts val="0"/>
              </a:spcBef>
              <a:spcAft>
                <a:spcPts val="0"/>
              </a:spcAft>
            </a:pPr>
            <a:endParaRPr lang="lv-LV" sz="1800" b="1" dirty="0">
              <a:effectLst/>
              <a:latin typeface="Times New Roman" panose="02020603050405020304" pitchFamily="18" charset="0"/>
              <a:cs typeface="Arial Unicode MS" panose="020B0604020202020204" pitchFamily="34" charset="-128"/>
            </a:endParaRPr>
          </a:p>
          <a:p>
            <a:pPr marL="0" marR="0" algn="just">
              <a:spcBef>
                <a:spcPts val="0"/>
              </a:spcBef>
              <a:spcAft>
                <a:spcPts val="0"/>
              </a:spcAft>
            </a:pP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V ir izstrādāšanas Beta versijas stāvoklī un pilna versija tiek ieplānotā gadā beigās</a:t>
            </a:r>
            <a:r>
              <a:rPr lang="lv-LV" sz="1800" b="0" i="0" dirty="0">
                <a:effectLst/>
                <a:latin typeface="Times New Roman" panose="02020603050405020304" pitchFamily="18" charset="0"/>
                <a:ea typeface="Times New Roman" panose="02020603050405020304" pitchFamily="18" charset="0"/>
                <a:cs typeface="Arial Unicode MS" panose="020B0604020202020204" pitchFamily="34" charset="-128"/>
              </a:rPr>
              <a:t>, bet jau V tiek testēts servera daļa, WEB, datorgrafikas, kross platformas un citas programmatūrās, ka arī V vidē tiek piedāvāts C pārtulkotājs, kurš var pārtulkot kodu no V uz C un otrādāk.</a:t>
            </a:r>
            <a:endParaRPr lang="en-US" b="0" i="0" dirty="0"/>
          </a:p>
        </p:txBody>
      </p:sp>
      <p:sp>
        <p:nvSpPr>
          <p:cNvPr id="4" name="Slide Number Placeholder 3"/>
          <p:cNvSpPr>
            <a:spLocks noGrp="1"/>
          </p:cNvSpPr>
          <p:nvPr>
            <p:ph type="sldNum" sz="quarter" idx="5"/>
          </p:nvPr>
        </p:nvSpPr>
        <p:spPr/>
        <p:txBody>
          <a:bodyPr/>
          <a:lstStyle/>
          <a:p>
            <a:fld id="{DA22CC8B-CF4B-4A1B-9CF1-4C280C1DD696}" type="slidenum">
              <a:rPr lang="en-US" smtClean="0"/>
              <a:t>11</a:t>
            </a:fld>
            <a:endParaRPr lang="en-US"/>
          </a:p>
        </p:txBody>
      </p:sp>
    </p:spTree>
    <p:extLst>
      <p:ext uri="{BB962C8B-B14F-4D97-AF65-F5344CB8AC3E}">
        <p14:creationId xmlns:p14="http://schemas.microsoft.com/office/powerpoint/2010/main" val="13591754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02523D5-18E3-4F00-9658-CD0DDBC9BD54}" type="datetimeFigureOut">
              <a:rPr lang="en-US" smtClean="0"/>
              <a:t>4/30/2020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7FC7D-D271-4744-9FED-EE4FE7A4138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17651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2523D5-18E3-4F00-9658-CD0DDBC9BD54}" type="datetimeFigureOut">
              <a:rPr lang="en-US" smtClean="0"/>
              <a:t>4/30/2020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7FC7D-D271-4744-9FED-EE4FE7A4138E}" type="slidenum">
              <a:rPr lang="en-US" smtClean="0"/>
              <a:t>‹#›</a:t>
            </a:fld>
            <a:endParaRPr lang="en-US"/>
          </a:p>
        </p:txBody>
      </p:sp>
    </p:spTree>
    <p:extLst>
      <p:ext uri="{BB962C8B-B14F-4D97-AF65-F5344CB8AC3E}">
        <p14:creationId xmlns:p14="http://schemas.microsoft.com/office/powerpoint/2010/main" val="1608152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2523D5-18E3-4F00-9658-CD0DDBC9BD54}" type="datetimeFigureOut">
              <a:rPr lang="en-US" smtClean="0"/>
              <a:t>4/30/2020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7FC7D-D271-4744-9FED-EE4FE7A4138E}" type="slidenum">
              <a:rPr lang="en-US" smtClean="0"/>
              <a:t>‹#›</a:t>
            </a:fld>
            <a:endParaRPr lang="en-US"/>
          </a:p>
        </p:txBody>
      </p:sp>
    </p:spTree>
    <p:extLst>
      <p:ext uri="{BB962C8B-B14F-4D97-AF65-F5344CB8AC3E}">
        <p14:creationId xmlns:p14="http://schemas.microsoft.com/office/powerpoint/2010/main" val="3194284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2523D5-18E3-4F00-9658-CD0DDBC9BD54}" type="datetimeFigureOut">
              <a:rPr lang="en-US" smtClean="0"/>
              <a:t>4/30/2020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7FC7D-D271-4744-9FED-EE4FE7A4138E}" type="slidenum">
              <a:rPr lang="en-US" smtClean="0"/>
              <a:t>‹#›</a:t>
            </a:fld>
            <a:endParaRPr lang="en-US"/>
          </a:p>
        </p:txBody>
      </p:sp>
    </p:spTree>
    <p:extLst>
      <p:ext uri="{BB962C8B-B14F-4D97-AF65-F5344CB8AC3E}">
        <p14:creationId xmlns:p14="http://schemas.microsoft.com/office/powerpoint/2010/main" val="1038938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02523D5-18E3-4F00-9658-CD0DDBC9BD54}" type="datetimeFigureOut">
              <a:rPr lang="en-US" smtClean="0"/>
              <a:t>4/30/2020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7FC7D-D271-4744-9FED-EE4FE7A4138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222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02523D5-18E3-4F00-9658-CD0DDBC9BD54}" type="datetimeFigureOut">
              <a:rPr lang="en-US" smtClean="0"/>
              <a:t>4/30/2020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B7FC7D-D271-4744-9FED-EE4FE7A4138E}" type="slidenum">
              <a:rPr lang="en-US" smtClean="0"/>
              <a:t>‹#›</a:t>
            </a:fld>
            <a:endParaRPr lang="en-US"/>
          </a:p>
        </p:txBody>
      </p:sp>
    </p:spTree>
    <p:extLst>
      <p:ext uri="{BB962C8B-B14F-4D97-AF65-F5344CB8AC3E}">
        <p14:creationId xmlns:p14="http://schemas.microsoft.com/office/powerpoint/2010/main" val="1519035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02523D5-18E3-4F00-9658-CD0DDBC9BD54}" type="datetimeFigureOut">
              <a:rPr lang="en-US" smtClean="0"/>
              <a:t>4/30/2020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B7FC7D-D271-4744-9FED-EE4FE7A4138E}" type="slidenum">
              <a:rPr lang="en-US" smtClean="0"/>
              <a:t>‹#›</a:t>
            </a:fld>
            <a:endParaRPr lang="en-US"/>
          </a:p>
        </p:txBody>
      </p:sp>
    </p:spTree>
    <p:extLst>
      <p:ext uri="{BB962C8B-B14F-4D97-AF65-F5344CB8AC3E}">
        <p14:creationId xmlns:p14="http://schemas.microsoft.com/office/powerpoint/2010/main" val="4024946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02523D5-18E3-4F00-9658-CD0DDBC9BD54}" type="datetimeFigureOut">
              <a:rPr lang="en-US" smtClean="0"/>
              <a:t>4/30/2020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1B7FC7D-D271-4744-9FED-EE4FE7A4138E}" type="slidenum">
              <a:rPr lang="en-US" smtClean="0"/>
              <a:t>‹#›</a:t>
            </a:fld>
            <a:endParaRPr lang="en-US"/>
          </a:p>
        </p:txBody>
      </p:sp>
    </p:spTree>
    <p:extLst>
      <p:ext uri="{BB962C8B-B14F-4D97-AF65-F5344CB8AC3E}">
        <p14:creationId xmlns:p14="http://schemas.microsoft.com/office/powerpoint/2010/main" val="2417214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02523D5-18E3-4F00-9658-CD0DDBC9BD54}" type="datetimeFigureOut">
              <a:rPr lang="en-US" smtClean="0"/>
              <a:t>4/30/2020</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41B7FC7D-D271-4744-9FED-EE4FE7A4138E}" type="slidenum">
              <a:rPr lang="en-US" smtClean="0"/>
              <a:t>‹#›</a:t>
            </a:fld>
            <a:endParaRPr lang="en-US"/>
          </a:p>
        </p:txBody>
      </p:sp>
    </p:spTree>
    <p:extLst>
      <p:ext uri="{BB962C8B-B14F-4D97-AF65-F5344CB8AC3E}">
        <p14:creationId xmlns:p14="http://schemas.microsoft.com/office/powerpoint/2010/main" val="1851466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02523D5-18E3-4F00-9658-CD0DDBC9BD54}" type="datetimeFigureOut">
              <a:rPr lang="en-US" smtClean="0"/>
              <a:t>4/30/2020</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1B7FC7D-D271-4744-9FED-EE4FE7A4138E}" type="slidenum">
              <a:rPr lang="en-US" smtClean="0"/>
              <a:t>‹#›</a:t>
            </a:fld>
            <a:endParaRPr lang="en-US"/>
          </a:p>
        </p:txBody>
      </p:sp>
    </p:spTree>
    <p:extLst>
      <p:ext uri="{BB962C8B-B14F-4D97-AF65-F5344CB8AC3E}">
        <p14:creationId xmlns:p14="http://schemas.microsoft.com/office/powerpoint/2010/main" val="8648675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02523D5-18E3-4F00-9658-CD0DDBC9BD54}" type="datetimeFigureOut">
              <a:rPr lang="en-US" smtClean="0"/>
              <a:t>4/30/2020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B7FC7D-D271-4744-9FED-EE4FE7A4138E}" type="slidenum">
              <a:rPr lang="en-US" smtClean="0"/>
              <a:t>‹#›</a:t>
            </a:fld>
            <a:endParaRPr lang="en-US"/>
          </a:p>
        </p:txBody>
      </p:sp>
    </p:spTree>
    <p:extLst>
      <p:ext uri="{BB962C8B-B14F-4D97-AF65-F5344CB8AC3E}">
        <p14:creationId xmlns:p14="http://schemas.microsoft.com/office/powerpoint/2010/main" val="21180205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C02523D5-18E3-4F00-9658-CD0DDBC9BD54}" type="datetimeFigureOut">
              <a:rPr lang="en-US" smtClean="0"/>
              <a:t>4/30/2020</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1B7FC7D-D271-4744-9FED-EE4FE7A4138E}"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35752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miro.medium.com/max/994/1*xbsHBQJReC5l_VO4XgNSIQ.png" TargetMode="Externa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4.jp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sv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5.sv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5.sv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ebm"/><Relationship Id="rId1" Type="http://schemas.microsoft.com/office/2007/relationships/media" Target="../media/media1.webm"/><Relationship Id="rId5" Type="http://schemas.openxmlformats.org/officeDocument/2006/relationships/image" Target="../media/image23.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chart" Target="../charts/chart3.xml"/><Relationship Id="rId4" Type="http://schemas.openxmlformats.org/officeDocument/2006/relationships/chart" Target="../charts/chart2.xml"/></Relationships>
</file>

<file path=ppt/slides/_rels/slide2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chart" Target="../charts/chart6.xml"/><Relationship Id="rId4" Type="http://schemas.openxmlformats.org/officeDocument/2006/relationships/chart" Target="../charts/chart5.xml"/></Relationships>
</file>

<file path=ppt/slides/_rels/slide22.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chart" Target="../charts/chart9.xml"/><Relationship Id="rId4" Type="http://schemas.openxmlformats.org/officeDocument/2006/relationships/chart" Target="../charts/chart8.xml"/></Relationships>
</file>

<file path=ppt/slides/_rels/slide23.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chart" Target="../charts/chart12.xml"/><Relationship Id="rId4" Type="http://schemas.openxmlformats.org/officeDocument/2006/relationships/chart" Target="../charts/char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s://i2.wp.com/opensourceforu.com/wp-content/uploads/2018/07/Figure-2-Graphical-comparison-of-Rust.jpg?ssl=1" TargetMode="Externa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AE220058-3FCE-496E-ADF2-D8A6961F39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E193F809-7E50-4AAD-8E26-878207931C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44603" y="4325112"/>
            <a:ext cx="71323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6C9A4A-9A88-4FE1-A54C-113970F8CF8B}"/>
              </a:ext>
            </a:extLst>
          </p:cNvPr>
          <p:cNvSpPr>
            <a:spLocks noGrp="1"/>
          </p:cNvSpPr>
          <p:nvPr>
            <p:ph type="ctrTitle"/>
          </p:nvPr>
        </p:nvSpPr>
        <p:spPr>
          <a:xfrm>
            <a:off x="3836504" y="758952"/>
            <a:ext cx="7319175" cy="3566160"/>
          </a:xfrm>
        </p:spPr>
        <p:txBody>
          <a:bodyPr>
            <a:normAutofit/>
          </a:bodyPr>
          <a:lstStyle/>
          <a:p>
            <a:r>
              <a:rPr lang="lv-LV" sz="3800" b="1" cap="all" dirty="0">
                <a:effectLst/>
                <a:latin typeface="Times New Roman" panose="02020603050405020304" pitchFamily="18" charset="0"/>
                <a:ea typeface="Times New Roman" panose="02020603050405020304" pitchFamily="18" charset="0"/>
              </a:rPr>
              <a:t>Programmēšanas valodas C alternatīvas datorgrafikā</a:t>
            </a:r>
            <a:br>
              <a:rPr lang="en-US" sz="3800" b="1" cap="all" dirty="0">
                <a:effectLst/>
                <a:latin typeface="Times New Roman" panose="02020603050405020304" pitchFamily="18" charset="0"/>
                <a:ea typeface="Times New Roman" panose="02020603050405020304" pitchFamily="18" charset="0"/>
              </a:rPr>
            </a:br>
            <a:endParaRPr lang="en-US" sz="3800" dirty="0"/>
          </a:p>
        </p:txBody>
      </p:sp>
      <p:sp>
        <p:nvSpPr>
          <p:cNvPr id="3" name="Subtitle 2">
            <a:extLst>
              <a:ext uri="{FF2B5EF4-FFF2-40B4-BE49-F238E27FC236}">
                <a16:creationId xmlns:a16="http://schemas.microsoft.com/office/drawing/2014/main" id="{779685C4-4E59-48F9-A0AC-0CAEAE1AA876}"/>
              </a:ext>
            </a:extLst>
          </p:cNvPr>
          <p:cNvSpPr>
            <a:spLocks noGrp="1"/>
          </p:cNvSpPr>
          <p:nvPr>
            <p:ph type="subTitle" idx="1"/>
          </p:nvPr>
        </p:nvSpPr>
        <p:spPr>
          <a:xfrm>
            <a:off x="929818" y="4455620"/>
            <a:ext cx="10228632" cy="1143000"/>
          </a:xfrm>
        </p:spPr>
        <p:txBody>
          <a:bodyPr>
            <a:normAutofit/>
          </a:bodyPr>
          <a:lstStyle/>
          <a:p>
            <a:pPr marL="0" marR="0">
              <a:spcBef>
                <a:spcPts val="0"/>
              </a:spcBef>
              <a:spcAft>
                <a:spcPts val="600"/>
              </a:spcAft>
            </a:pPr>
            <a:r>
              <a:rPr lang="lv-LV" sz="2200" dirty="0">
                <a:effectLst/>
                <a:latin typeface="Times New Roman" panose="02020603050405020304" pitchFamily="18" charset="0"/>
                <a:ea typeface="Times New Roman" panose="02020603050405020304" pitchFamily="18" charset="0"/>
                <a:cs typeface="Arial Unicode MS" panose="020B0604020202020204" pitchFamily="34" charset="-128"/>
              </a:rPr>
              <a:t>Izstrādāja: Aleksandrs </a:t>
            </a:r>
            <a:r>
              <a:rPr lang="lv-LV" sz="2200" dirty="0" err="1">
                <a:effectLst/>
                <a:latin typeface="Times New Roman" panose="02020603050405020304" pitchFamily="18" charset="0"/>
                <a:ea typeface="Times New Roman" panose="02020603050405020304" pitchFamily="18" charset="0"/>
                <a:cs typeface="Arial Unicode MS" panose="020B0604020202020204" pitchFamily="34" charset="-128"/>
              </a:rPr>
              <a:t>Koroļko</a:t>
            </a:r>
            <a:r>
              <a:rPr lang="lv-LV" sz="22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100" dirty="0">
                <a:effectLst/>
                <a:latin typeface="Times New Roman" panose="02020603050405020304" pitchFamily="18" charset="0"/>
                <a:ea typeface="Times New Roman" panose="02020603050405020304" pitchFamily="18" charset="0"/>
                <a:cs typeface="Arial Unicode MS" panose="020B0604020202020204" pitchFamily="34" charset="-128"/>
              </a:rPr>
              <a:t>(</a:t>
            </a:r>
            <a:r>
              <a:rPr lang="lv-LV" sz="1200" dirty="0">
                <a:effectLst/>
                <a:latin typeface="Times New Roman" panose="02020603050405020304" pitchFamily="18" charset="0"/>
                <a:ea typeface="Times New Roman" panose="02020603050405020304" pitchFamily="18" charset="0"/>
                <a:cs typeface="Arial Unicode MS" panose="020B0604020202020204" pitchFamily="34" charset="-128"/>
              </a:rPr>
              <a:t>1.grupa 3. kurss 171rdb270)</a:t>
            </a:r>
          </a:p>
          <a:p>
            <a:pPr>
              <a:spcBef>
                <a:spcPts val="0"/>
              </a:spcBef>
              <a:spcAft>
                <a:spcPts val="600"/>
              </a:spcAft>
            </a:pPr>
            <a:r>
              <a:rPr lang="lv-LV" sz="2200" dirty="0">
                <a:effectLst/>
                <a:latin typeface="Times New Roman" panose="02020603050405020304" pitchFamily="18" charset="0"/>
                <a:ea typeface="Times New Roman" panose="02020603050405020304" pitchFamily="18" charset="0"/>
              </a:rPr>
              <a:t>Zinātniskais vadītājs: Artūrs </a:t>
            </a:r>
            <a:r>
              <a:rPr lang="lv-LV" sz="2200" dirty="0" err="1">
                <a:effectLst/>
                <a:latin typeface="Times New Roman" panose="02020603050405020304" pitchFamily="18" charset="0"/>
                <a:ea typeface="Times New Roman" panose="02020603050405020304" pitchFamily="18" charset="0"/>
              </a:rPr>
              <a:t>Braučs</a:t>
            </a:r>
            <a:endParaRPr lang="en-US" sz="2200" dirty="0">
              <a:effectLst/>
              <a:latin typeface="Times New Roman" panose="02020603050405020304" pitchFamily="18" charset="0"/>
              <a:ea typeface="Times New Roman" panose="02020603050405020304" pitchFamily="18" charset="0"/>
            </a:endParaRPr>
          </a:p>
          <a:p>
            <a:pPr>
              <a:spcBef>
                <a:spcPts val="0"/>
              </a:spcBef>
              <a:spcAft>
                <a:spcPts val="600"/>
              </a:spcAft>
            </a:pPr>
            <a:endParaRPr lang="en-US" sz="2200" dirty="0">
              <a:effectLst/>
              <a:latin typeface="Times New Roman" panose="02020603050405020304" pitchFamily="18" charset="0"/>
              <a:ea typeface="Times New Roman" panose="02020603050405020304" pitchFamily="18" charset="0"/>
            </a:endParaRPr>
          </a:p>
        </p:txBody>
      </p:sp>
      <p:pic>
        <p:nvPicPr>
          <p:cNvPr id="1026" name="Picture 2" descr="RTU Datorzinātnes un informācijas tehnoloģijas fakultāte - Home ...">
            <a:extLst>
              <a:ext uri="{FF2B5EF4-FFF2-40B4-BE49-F238E27FC236}">
                <a16:creationId xmlns:a16="http://schemas.microsoft.com/office/drawing/2014/main" id="{2B6CCE36-B37B-4AB3-A0D6-ADED8BA8345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29818" y="1944907"/>
            <a:ext cx="2449486" cy="2449486"/>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3E9C5090-7D25-41E3-A6D3-CCAEE505E7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 name="Rectangle 76">
            <a:extLst>
              <a:ext uri="{FF2B5EF4-FFF2-40B4-BE49-F238E27FC236}">
                <a16:creationId xmlns:a16="http://schemas.microsoft.com/office/drawing/2014/main" id="{11BF8809-0DAC-41E5-A212-ACB4A01BE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46537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2B2D5-99DE-40A2-A0B2-729738FE2E91}"/>
              </a:ext>
            </a:extLst>
          </p:cNvPr>
          <p:cNvSpPr>
            <a:spLocks noGrp="1"/>
          </p:cNvSpPr>
          <p:nvPr>
            <p:ph type="title"/>
          </p:nvPr>
        </p:nvSpPr>
        <p:spPr>
          <a:xfrm>
            <a:off x="1097280" y="929346"/>
            <a:ext cx="10058400" cy="808014"/>
          </a:xfrm>
        </p:spPr>
        <p:txBody>
          <a:bodyPr/>
          <a:lstStyle/>
          <a:p>
            <a:r>
              <a:rPr lang="lv-LV" dirty="0">
                <a:latin typeface="Times New Roman" panose="02020603050405020304" pitchFamily="18" charset="0"/>
                <a:cs typeface="Times New Roman" panose="02020603050405020304" pitchFamily="18" charset="0"/>
              </a:rPr>
              <a:t>GO pamatjēdzieni </a:t>
            </a:r>
            <a:endParaRPr lang="en-US" dirty="0"/>
          </a:p>
        </p:txBody>
      </p:sp>
      <p:sp>
        <p:nvSpPr>
          <p:cNvPr id="5" name="Content Placeholder 4">
            <a:extLst>
              <a:ext uri="{FF2B5EF4-FFF2-40B4-BE49-F238E27FC236}">
                <a16:creationId xmlns:a16="http://schemas.microsoft.com/office/drawing/2014/main" id="{93224BA9-1AF7-4D7E-97DF-E564AC7A9274}"/>
              </a:ext>
            </a:extLst>
          </p:cNvPr>
          <p:cNvSpPr>
            <a:spLocks noGrp="1"/>
          </p:cNvSpPr>
          <p:nvPr>
            <p:ph idx="1"/>
          </p:nvPr>
        </p:nvSpPr>
        <p:spPr>
          <a:xfrm>
            <a:off x="1097280" y="1845734"/>
            <a:ext cx="3355450" cy="4082920"/>
          </a:xfrm>
        </p:spPr>
        <p:txBody>
          <a:bodyPr>
            <a:normAutofit/>
          </a:bodyPr>
          <a:lstStyle/>
          <a:p>
            <a:pPr lvl="1"/>
            <a:r>
              <a:rPr lang="lv-LV" b="1" dirty="0">
                <a:latin typeface="Times New Roman" panose="02020603050405020304" pitchFamily="18" charset="0"/>
                <a:cs typeface="Arial Unicode MS" panose="020B0604020202020204" pitchFamily="34" charset="-128"/>
              </a:rPr>
              <a:t>GO valoda pamatjēdziens ir novērst lēnumu un neveiklību </a:t>
            </a:r>
            <a:r>
              <a:rPr lang="lv-LV" b="1" dirty="0" err="1">
                <a:latin typeface="Times New Roman" panose="02020603050405020304" pitchFamily="18" charset="0"/>
                <a:cs typeface="Arial Unicode MS" panose="020B0604020202020204" pitchFamily="34" charset="-128"/>
              </a:rPr>
              <a:t>daudzkodolu</a:t>
            </a:r>
            <a:r>
              <a:rPr lang="lv-LV" b="1" dirty="0">
                <a:latin typeface="Times New Roman" panose="02020603050405020304" pitchFamily="18" charset="0"/>
                <a:cs typeface="Arial Unicode MS" panose="020B0604020202020204" pitchFamily="34" charset="-128"/>
              </a:rPr>
              <a:t> procesora sistēmās, tādējādi padarot procesus produktīvāk un </a:t>
            </a:r>
            <a:r>
              <a:rPr lang="lv-LV" b="1" dirty="0" err="1">
                <a:latin typeface="Times New Roman" panose="02020603050405020304" pitchFamily="18" charset="0"/>
                <a:cs typeface="Arial Unicode MS" panose="020B0604020202020204" pitchFamily="34" charset="-128"/>
              </a:rPr>
              <a:t>mērogojamāk</a:t>
            </a:r>
            <a:r>
              <a:rPr lang="lv-LV" b="1" dirty="0">
                <a:latin typeface="Times New Roman" panose="02020603050405020304" pitchFamily="18" charset="0"/>
                <a:cs typeface="Arial Unicode MS" panose="020B0604020202020204" pitchFamily="34" charset="-128"/>
              </a:rPr>
              <a:t>, un atvieglot, nodrošināt, paātrināt pavedienu izveidošanu</a:t>
            </a:r>
          </a:p>
          <a:p>
            <a:pPr lvl="1"/>
            <a:endParaRPr lang="lv-LV" b="1" dirty="0">
              <a:latin typeface="Times New Roman" panose="02020603050405020304" pitchFamily="18" charset="0"/>
              <a:cs typeface="Arial Unicode MS" panose="020B0604020202020204" pitchFamily="34" charset="-128"/>
            </a:endParaRPr>
          </a:p>
          <a:p>
            <a:pPr lvl="1"/>
            <a:r>
              <a:rPr lang="lv-LV" b="1" dirty="0">
                <a:latin typeface="Times New Roman" panose="02020603050405020304" pitchFamily="18" charset="0"/>
                <a:cs typeface="Arial Unicode MS" panose="020B0604020202020204" pitchFamily="34" charset="-128"/>
              </a:rPr>
              <a:t>GO skaitās par efektīvāku vienlaicīgumā un vienu no caurspīdīgākām koda sintakse programmēšanas valodām</a:t>
            </a:r>
          </a:p>
          <a:p>
            <a:pPr lvl="1"/>
            <a:endParaRPr lang="en-US" b="1" dirty="0"/>
          </a:p>
        </p:txBody>
      </p:sp>
      <p:pic>
        <p:nvPicPr>
          <p:cNvPr id="3" name="Picture 2" descr="A picture containing wheel, drawing&#10;&#10;Description automatically generated">
            <a:extLst>
              <a:ext uri="{FF2B5EF4-FFF2-40B4-BE49-F238E27FC236}">
                <a16:creationId xmlns:a16="http://schemas.microsoft.com/office/drawing/2014/main" id="{91F8BA3A-A082-4C2E-9D62-8BC0CE2539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9521" y="89453"/>
            <a:ext cx="1692965" cy="636273"/>
          </a:xfrm>
          <a:prstGeom prst="rect">
            <a:avLst/>
          </a:prstGeom>
        </p:spPr>
      </p:pic>
      <p:pic>
        <p:nvPicPr>
          <p:cNvPr id="9" name="Picture 8" descr="A picture containing food&#10;&#10;Description automatically generated">
            <a:extLst>
              <a:ext uri="{FF2B5EF4-FFF2-40B4-BE49-F238E27FC236}">
                <a16:creationId xmlns:a16="http://schemas.microsoft.com/office/drawing/2014/main" id="{90F09C42-EABE-4E1A-BDDA-790725C2E0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17171" y="845379"/>
            <a:ext cx="2974829" cy="2000709"/>
          </a:xfrm>
          <a:prstGeom prst="rect">
            <a:avLst/>
          </a:prstGeom>
        </p:spPr>
      </p:pic>
      <p:pic>
        <p:nvPicPr>
          <p:cNvPr id="10" name="Picture 9">
            <a:extLst>
              <a:ext uri="{FF2B5EF4-FFF2-40B4-BE49-F238E27FC236}">
                <a16:creationId xmlns:a16="http://schemas.microsoft.com/office/drawing/2014/main" id="{E8F56579-E924-4213-B364-4E980E5A3742}"/>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4765811" y="2846089"/>
            <a:ext cx="5779606" cy="3415564"/>
          </a:xfrm>
          <a:prstGeom prst="rect">
            <a:avLst/>
          </a:prstGeom>
          <a:noFill/>
          <a:ln>
            <a:solidFill>
              <a:schemeClr val="tx1"/>
            </a:solidFill>
          </a:ln>
        </p:spPr>
      </p:pic>
      <p:sp>
        <p:nvSpPr>
          <p:cNvPr id="8" name="TextBox 7">
            <a:extLst>
              <a:ext uri="{FF2B5EF4-FFF2-40B4-BE49-F238E27FC236}">
                <a16:creationId xmlns:a16="http://schemas.microsoft.com/office/drawing/2014/main" id="{1F88BCF2-40C6-49F4-B099-588C96EC3DFF}"/>
              </a:ext>
            </a:extLst>
          </p:cNvPr>
          <p:cNvSpPr txBox="1"/>
          <p:nvPr/>
        </p:nvSpPr>
        <p:spPr>
          <a:xfrm>
            <a:off x="77027" y="6261653"/>
            <a:ext cx="11611389" cy="369332"/>
          </a:xfrm>
          <a:prstGeom prst="rect">
            <a:avLst/>
          </a:prstGeom>
          <a:noFill/>
        </p:spPr>
        <p:txBody>
          <a:bodyPr wrap="square">
            <a:spAutoFit/>
          </a:bodyPr>
          <a:lstStyle/>
          <a:p>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Attēls ir pieejams </a:t>
            </a:r>
            <a:r>
              <a:rPr lang="lv-LV" sz="1800" u="sng" dirty="0">
                <a:solidFill>
                  <a:srgbClr val="0000FF"/>
                </a:solidFill>
                <a:effectLst/>
                <a:latin typeface="Times New Roman" panose="02020603050405020304" pitchFamily="18" charset="0"/>
                <a:ea typeface="Times New Roman" panose="02020603050405020304" pitchFamily="18" charset="0"/>
                <a:cs typeface="Arial Unicode MS" panose="020B0604020202020204" pitchFamily="34" charset="-128"/>
                <a:hlinkClick r:id="rId6"/>
              </a:rPr>
              <a:t>https://miro.medium.com/max/994/1*xbsHBQJReC5l_VO4XgNSIQ.png</a:t>
            </a:r>
            <a:endParaRPr lang="en-US" dirty="0"/>
          </a:p>
        </p:txBody>
      </p:sp>
    </p:spTree>
    <p:extLst>
      <p:ext uri="{BB962C8B-B14F-4D97-AF65-F5344CB8AC3E}">
        <p14:creationId xmlns:p14="http://schemas.microsoft.com/office/powerpoint/2010/main" val="1423597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300" dirty="0">
                <a:latin typeface="Times New Roman" panose="02020603050405020304" pitchFamily="18" charset="0"/>
                <a:cs typeface="Times New Roman" panose="02020603050405020304" pitchFamily="18" charset="0"/>
              </a:rPr>
              <a:t>Programmēšanas valoda V</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B177C85-A2DA-4CDA-AF22-4926661B20F3}"/>
              </a:ext>
            </a:extLst>
          </p:cNvPr>
          <p:cNvSpPr>
            <a:spLocks noGrp="1"/>
          </p:cNvSpPr>
          <p:nvPr>
            <p:ph idx="1"/>
          </p:nvPr>
        </p:nvSpPr>
        <p:spPr>
          <a:xfrm>
            <a:off x="1110816" y="1856939"/>
            <a:ext cx="10170097" cy="906015"/>
          </a:xfrm>
        </p:spPr>
        <p:txBody>
          <a:bodyPr>
            <a:normAutofit/>
          </a:bodyPr>
          <a:lstStyle/>
          <a:p>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V – tas ir uz GO uzrakstīta un iedvesmotā ar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Swift</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Oberon</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jauna programmēšanas valoda.</a:t>
            </a:r>
          </a:p>
          <a:p>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Pagaidām V ir Beta versijas stāvoklī un pilna v1.0 versija tiek ieplānotā 2020. gadā beigās.</a:t>
            </a:r>
            <a:endParaRPr lang="en-US" dirty="0"/>
          </a:p>
        </p:txBody>
      </p:sp>
      <p:graphicFrame>
        <p:nvGraphicFramePr>
          <p:cNvPr id="4" name="Table 3">
            <a:extLst>
              <a:ext uri="{FF2B5EF4-FFF2-40B4-BE49-F238E27FC236}">
                <a16:creationId xmlns:a16="http://schemas.microsoft.com/office/drawing/2014/main" id="{FDFB8869-C9C5-46C6-B0BF-D5C520352EEA}"/>
              </a:ext>
            </a:extLst>
          </p:cNvPr>
          <p:cNvGraphicFramePr>
            <a:graphicFrameLocks noGrp="1"/>
          </p:cNvGraphicFramePr>
          <p:nvPr>
            <p:extLst>
              <p:ext uri="{D42A27DB-BD31-4B8C-83A1-F6EECF244321}">
                <p14:modId xmlns:p14="http://schemas.microsoft.com/office/powerpoint/2010/main" val="2689604065"/>
              </p:ext>
            </p:extLst>
          </p:nvPr>
        </p:nvGraphicFramePr>
        <p:xfrm>
          <a:off x="1110816" y="2762954"/>
          <a:ext cx="5774636" cy="3510287"/>
        </p:xfrm>
        <a:graphic>
          <a:graphicData uri="http://schemas.openxmlformats.org/drawingml/2006/table">
            <a:tbl>
              <a:tblPr firstRow="1" firstCol="1" bandRow="1">
                <a:tableStyleId>{5C22544A-7EE6-4342-B048-85BDC9FD1C3A}</a:tableStyleId>
              </a:tblPr>
              <a:tblGrid>
                <a:gridCol w="2887318">
                  <a:extLst>
                    <a:ext uri="{9D8B030D-6E8A-4147-A177-3AD203B41FA5}">
                      <a16:colId xmlns:a16="http://schemas.microsoft.com/office/drawing/2014/main" val="673956429"/>
                    </a:ext>
                  </a:extLst>
                </a:gridCol>
                <a:gridCol w="2887318">
                  <a:extLst>
                    <a:ext uri="{9D8B030D-6E8A-4147-A177-3AD203B41FA5}">
                      <a16:colId xmlns:a16="http://schemas.microsoft.com/office/drawing/2014/main" val="1330454290"/>
                    </a:ext>
                  </a:extLst>
                </a:gridCol>
              </a:tblGrid>
              <a:tr h="234858">
                <a:tc>
                  <a:txBody>
                    <a:bodyPr/>
                    <a:lstStyle/>
                    <a:p>
                      <a:pPr marL="0" marR="0" algn="l">
                        <a:lnSpc>
                          <a:spcPct val="150000"/>
                        </a:lnSpc>
                        <a:spcBef>
                          <a:spcPts val="600"/>
                        </a:spcBef>
                        <a:spcAft>
                          <a:spcPts val="0"/>
                        </a:spcAft>
                      </a:pPr>
                      <a:r>
                        <a:rPr lang="lv-LV" sz="1200">
                          <a:effectLst/>
                        </a:rPr>
                        <a:t>Priekšrocības un iespējas </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tc>
                  <a:txBody>
                    <a:bodyPr/>
                    <a:lstStyle/>
                    <a:p>
                      <a:pPr marL="0" marR="0" algn="ctr">
                        <a:lnSpc>
                          <a:spcPct val="150000"/>
                        </a:lnSpc>
                        <a:spcBef>
                          <a:spcPts val="600"/>
                        </a:spcBef>
                        <a:spcAft>
                          <a:spcPts val="0"/>
                        </a:spcAft>
                      </a:pPr>
                      <a:r>
                        <a:rPr lang="lv-LV" sz="1200">
                          <a:effectLst/>
                        </a:rPr>
                        <a:t>Valodas</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extLst>
                  <a:ext uri="{0D108BD9-81ED-4DB2-BD59-A6C34878D82A}">
                    <a16:rowId xmlns:a16="http://schemas.microsoft.com/office/drawing/2014/main" val="1776739011"/>
                  </a:ext>
                </a:extLst>
              </a:tr>
              <a:tr h="293651">
                <a:tc>
                  <a:txBody>
                    <a:bodyPr/>
                    <a:lstStyle/>
                    <a:p>
                      <a:pPr marL="0" marR="0" algn="l">
                        <a:lnSpc>
                          <a:spcPct val="150000"/>
                        </a:lnSpc>
                        <a:spcBef>
                          <a:spcPts val="600"/>
                        </a:spcBef>
                        <a:spcAft>
                          <a:spcPts val="0"/>
                        </a:spcAft>
                      </a:pPr>
                      <a:r>
                        <a:rPr lang="lv-LV" sz="1200">
                          <a:effectLst/>
                        </a:rPr>
                        <a:t>Ātra kompilācija</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tc>
                  <a:txBody>
                    <a:bodyPr/>
                    <a:lstStyle/>
                    <a:p>
                      <a:pPr marL="0" marR="0" algn="ctr">
                        <a:lnSpc>
                          <a:spcPct val="150000"/>
                        </a:lnSpc>
                        <a:spcBef>
                          <a:spcPts val="600"/>
                        </a:spcBef>
                        <a:spcAft>
                          <a:spcPts val="0"/>
                        </a:spcAft>
                      </a:pPr>
                      <a:r>
                        <a:rPr lang="en-US" sz="1200">
                          <a:effectLst/>
                        </a:rPr>
                        <a:t>D, Go, Delphi</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extLst>
                  <a:ext uri="{0D108BD9-81ED-4DB2-BD59-A6C34878D82A}">
                    <a16:rowId xmlns:a16="http://schemas.microsoft.com/office/drawing/2014/main" val="3754280865"/>
                  </a:ext>
                </a:extLst>
              </a:tr>
              <a:tr h="293651">
                <a:tc>
                  <a:txBody>
                    <a:bodyPr/>
                    <a:lstStyle/>
                    <a:p>
                      <a:pPr marL="0" marR="0" algn="l">
                        <a:lnSpc>
                          <a:spcPct val="150000"/>
                        </a:lnSpc>
                        <a:spcBef>
                          <a:spcPts val="600"/>
                        </a:spcBef>
                        <a:spcAft>
                          <a:spcPts val="0"/>
                        </a:spcAft>
                      </a:pPr>
                      <a:r>
                        <a:rPr lang="lv-LV" sz="1200">
                          <a:effectLst/>
                        </a:rPr>
                        <a:t>Vienkāršība un uzturamība</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tc>
                  <a:txBody>
                    <a:bodyPr/>
                    <a:lstStyle/>
                    <a:p>
                      <a:pPr marL="0" marR="0" algn="ctr">
                        <a:lnSpc>
                          <a:spcPct val="150000"/>
                        </a:lnSpc>
                        <a:spcBef>
                          <a:spcPts val="600"/>
                        </a:spcBef>
                        <a:spcAft>
                          <a:spcPts val="0"/>
                        </a:spcAft>
                      </a:pPr>
                      <a:r>
                        <a:rPr lang="en-US" sz="1200" dirty="0">
                          <a:effectLst/>
                        </a:rPr>
                        <a:t>Go</a:t>
                      </a:r>
                      <a:endParaRPr lang="en-US" sz="12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extLst>
                  <a:ext uri="{0D108BD9-81ED-4DB2-BD59-A6C34878D82A}">
                    <a16:rowId xmlns:a16="http://schemas.microsoft.com/office/drawing/2014/main" val="1948019786"/>
                  </a:ext>
                </a:extLst>
              </a:tr>
              <a:tr h="622381">
                <a:tc>
                  <a:txBody>
                    <a:bodyPr/>
                    <a:lstStyle/>
                    <a:p>
                      <a:pPr marL="0" marR="0" algn="l">
                        <a:lnSpc>
                          <a:spcPct val="150000"/>
                        </a:lnSpc>
                        <a:spcBef>
                          <a:spcPts val="600"/>
                        </a:spcBef>
                        <a:spcAft>
                          <a:spcPts val="0"/>
                        </a:spcAft>
                      </a:pPr>
                      <a:r>
                        <a:rPr lang="lv-LV" sz="1200">
                          <a:effectLst/>
                        </a:rPr>
                        <a:t>Lieliska veiktspēja, salīdzinot ar C un</a:t>
                      </a:r>
                      <a:br>
                        <a:rPr lang="lv-LV" sz="1200">
                          <a:effectLst/>
                        </a:rPr>
                      </a:br>
                      <a:r>
                        <a:rPr lang="lv-LV" sz="1200">
                          <a:effectLst/>
                        </a:rPr>
                        <a:t>nulles izmaksas</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tc>
                  <a:txBody>
                    <a:bodyPr/>
                    <a:lstStyle/>
                    <a:p>
                      <a:pPr marL="0" marR="0" algn="ctr">
                        <a:lnSpc>
                          <a:spcPct val="150000"/>
                        </a:lnSpc>
                        <a:spcBef>
                          <a:spcPts val="600"/>
                        </a:spcBef>
                        <a:spcAft>
                          <a:spcPts val="0"/>
                        </a:spcAft>
                      </a:pPr>
                      <a:r>
                        <a:rPr lang="en-US" sz="1200">
                          <a:effectLst/>
                        </a:rPr>
                        <a:t>D, Delphi, Rust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extLst>
                  <a:ext uri="{0D108BD9-81ED-4DB2-BD59-A6C34878D82A}">
                    <a16:rowId xmlns:a16="http://schemas.microsoft.com/office/drawing/2014/main" val="1459898904"/>
                  </a:ext>
                </a:extLst>
              </a:tr>
              <a:tr h="293651">
                <a:tc>
                  <a:txBody>
                    <a:bodyPr/>
                    <a:lstStyle/>
                    <a:p>
                      <a:pPr marL="0" marR="0" algn="l">
                        <a:lnSpc>
                          <a:spcPct val="150000"/>
                        </a:lnSpc>
                        <a:spcBef>
                          <a:spcPts val="600"/>
                        </a:spcBef>
                        <a:spcAft>
                          <a:spcPts val="0"/>
                        </a:spcAft>
                      </a:pPr>
                      <a:r>
                        <a:rPr lang="lv-LV" sz="1200">
                          <a:effectLst/>
                        </a:rPr>
                        <a:t>Drošība</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tc>
                  <a:txBody>
                    <a:bodyPr/>
                    <a:lstStyle/>
                    <a:p>
                      <a:pPr marL="0" marR="0" algn="ctr">
                        <a:lnSpc>
                          <a:spcPct val="150000"/>
                        </a:lnSpc>
                        <a:spcBef>
                          <a:spcPts val="600"/>
                        </a:spcBef>
                        <a:spcAft>
                          <a:spcPts val="0"/>
                        </a:spcAft>
                      </a:pPr>
                      <a:r>
                        <a:rPr lang="en-US" sz="1200">
                          <a:effectLst/>
                        </a:rPr>
                        <a:t>Rust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extLst>
                  <a:ext uri="{0D108BD9-81ED-4DB2-BD59-A6C34878D82A}">
                    <a16:rowId xmlns:a16="http://schemas.microsoft.com/office/drawing/2014/main" val="2501006945"/>
                  </a:ext>
                </a:extLst>
              </a:tr>
              <a:tr h="293651">
                <a:tc>
                  <a:txBody>
                    <a:bodyPr/>
                    <a:lstStyle/>
                    <a:p>
                      <a:pPr marL="0" marR="0" algn="l">
                        <a:lnSpc>
                          <a:spcPct val="150000"/>
                        </a:lnSpc>
                        <a:spcBef>
                          <a:spcPts val="600"/>
                        </a:spcBef>
                        <a:spcAft>
                          <a:spcPts val="0"/>
                        </a:spcAft>
                      </a:pPr>
                      <a:r>
                        <a:rPr lang="lv-LV" sz="1200">
                          <a:effectLst/>
                        </a:rPr>
                        <a:t>Viegls vienlaicīgums</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tc>
                  <a:txBody>
                    <a:bodyPr/>
                    <a:lstStyle/>
                    <a:p>
                      <a:pPr marL="0" marR="0" algn="ctr">
                        <a:lnSpc>
                          <a:spcPct val="150000"/>
                        </a:lnSpc>
                        <a:spcBef>
                          <a:spcPts val="600"/>
                        </a:spcBef>
                        <a:spcAft>
                          <a:spcPts val="0"/>
                        </a:spcAft>
                      </a:pPr>
                      <a:r>
                        <a:rPr lang="en-US" sz="1200">
                          <a:effectLst/>
                        </a:rPr>
                        <a:t>Go</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extLst>
                  <a:ext uri="{0D108BD9-81ED-4DB2-BD59-A6C34878D82A}">
                    <a16:rowId xmlns:a16="http://schemas.microsoft.com/office/drawing/2014/main" val="1785635360"/>
                  </a:ext>
                </a:extLst>
              </a:tr>
              <a:tr h="293651">
                <a:tc>
                  <a:txBody>
                    <a:bodyPr/>
                    <a:lstStyle/>
                    <a:p>
                      <a:pPr marL="0" marR="0" algn="l">
                        <a:lnSpc>
                          <a:spcPct val="150000"/>
                        </a:lnSpc>
                        <a:spcBef>
                          <a:spcPts val="600"/>
                        </a:spcBef>
                        <a:spcAft>
                          <a:spcPts val="0"/>
                        </a:spcAft>
                      </a:pPr>
                      <a:r>
                        <a:rPr lang="lv-LV" sz="1200">
                          <a:effectLst/>
                        </a:rPr>
                        <a:t>Šķērskompilācija</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tc>
                  <a:txBody>
                    <a:bodyPr/>
                    <a:lstStyle/>
                    <a:p>
                      <a:pPr marL="0" marR="0" algn="ctr">
                        <a:lnSpc>
                          <a:spcPct val="150000"/>
                        </a:lnSpc>
                        <a:spcBef>
                          <a:spcPts val="600"/>
                        </a:spcBef>
                        <a:spcAft>
                          <a:spcPts val="0"/>
                        </a:spcAft>
                      </a:pPr>
                      <a:r>
                        <a:rPr lang="en-US" sz="1200">
                          <a:effectLst/>
                        </a:rPr>
                        <a:t>Go</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extLst>
                  <a:ext uri="{0D108BD9-81ED-4DB2-BD59-A6C34878D82A}">
                    <a16:rowId xmlns:a16="http://schemas.microsoft.com/office/drawing/2014/main" val="1991025910"/>
                  </a:ext>
                </a:extLst>
              </a:tr>
              <a:tr h="293651">
                <a:tc>
                  <a:txBody>
                    <a:bodyPr/>
                    <a:lstStyle/>
                    <a:p>
                      <a:pPr marL="0" marR="0" algn="l">
                        <a:lnSpc>
                          <a:spcPct val="150000"/>
                        </a:lnSpc>
                        <a:spcBef>
                          <a:spcPts val="600"/>
                        </a:spcBef>
                        <a:spcAft>
                          <a:spcPts val="0"/>
                        </a:spcAft>
                      </a:pPr>
                      <a:r>
                        <a:rPr lang="lv-LV" sz="1200">
                          <a:effectLst/>
                        </a:rPr>
                        <a:t>Laika koda ģenerēšana un kompilēšana</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tc>
                  <a:txBody>
                    <a:bodyPr/>
                    <a:lstStyle/>
                    <a:p>
                      <a:pPr marL="0" marR="0" algn="ctr">
                        <a:lnSpc>
                          <a:spcPct val="150000"/>
                        </a:lnSpc>
                        <a:spcBef>
                          <a:spcPts val="600"/>
                        </a:spcBef>
                        <a:spcAft>
                          <a:spcPts val="0"/>
                        </a:spcAft>
                      </a:pPr>
                      <a:r>
                        <a:rPr lang="en-US" sz="1200">
                          <a:effectLst/>
                        </a:rPr>
                        <a:t>D</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extLst>
                  <a:ext uri="{0D108BD9-81ED-4DB2-BD59-A6C34878D82A}">
                    <a16:rowId xmlns:a16="http://schemas.microsoft.com/office/drawing/2014/main" val="1041961585"/>
                  </a:ext>
                </a:extLst>
              </a:tr>
              <a:tr h="293651">
                <a:tc>
                  <a:txBody>
                    <a:bodyPr/>
                    <a:lstStyle/>
                    <a:p>
                      <a:pPr marL="0" marR="0" algn="l">
                        <a:lnSpc>
                          <a:spcPct val="150000"/>
                        </a:lnSpc>
                        <a:spcBef>
                          <a:spcPts val="600"/>
                        </a:spcBef>
                        <a:spcAft>
                          <a:spcPts val="0"/>
                        </a:spcAft>
                      </a:pPr>
                      <a:r>
                        <a:rPr lang="lv-LV" sz="1200">
                          <a:effectLst/>
                        </a:rPr>
                        <a:t>Mazais kompilators ar nulles atkarībām</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tc>
                  <a:txBody>
                    <a:bodyPr/>
                    <a:lstStyle/>
                    <a:p>
                      <a:pPr marL="0" marR="0" algn="ctr">
                        <a:lnSpc>
                          <a:spcPct val="150000"/>
                        </a:lnSpc>
                        <a:spcBef>
                          <a:spcPts val="60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extLst>
                  <a:ext uri="{0D108BD9-81ED-4DB2-BD59-A6C34878D82A}">
                    <a16:rowId xmlns:a16="http://schemas.microsoft.com/office/drawing/2014/main" val="1211193875"/>
                  </a:ext>
                </a:extLst>
              </a:tr>
              <a:tr h="293651">
                <a:tc>
                  <a:txBody>
                    <a:bodyPr/>
                    <a:lstStyle/>
                    <a:p>
                      <a:pPr marL="0" marR="0" algn="l">
                        <a:lnSpc>
                          <a:spcPct val="150000"/>
                        </a:lnSpc>
                        <a:spcBef>
                          <a:spcPts val="600"/>
                        </a:spcBef>
                        <a:spcAft>
                          <a:spcPts val="0"/>
                        </a:spcAft>
                      </a:pPr>
                      <a:r>
                        <a:rPr lang="lv-LV" sz="1200">
                          <a:effectLst/>
                        </a:rPr>
                        <a:t>Nav globāla stāvokli</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tc>
                  <a:txBody>
                    <a:bodyPr/>
                    <a:lstStyle/>
                    <a:p>
                      <a:pPr marL="0" marR="0" algn="ctr">
                        <a:lnSpc>
                          <a:spcPct val="150000"/>
                        </a:lnSpc>
                        <a:spcBef>
                          <a:spcPts val="60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extLst>
                  <a:ext uri="{0D108BD9-81ED-4DB2-BD59-A6C34878D82A}">
                    <a16:rowId xmlns:a16="http://schemas.microsoft.com/office/drawing/2014/main" val="1280476123"/>
                  </a:ext>
                </a:extLst>
              </a:tr>
              <a:tr h="293651">
                <a:tc>
                  <a:txBody>
                    <a:bodyPr/>
                    <a:lstStyle/>
                    <a:p>
                      <a:pPr marL="0" marR="0" algn="l">
                        <a:lnSpc>
                          <a:spcPct val="150000"/>
                        </a:lnSpc>
                        <a:spcBef>
                          <a:spcPts val="600"/>
                        </a:spcBef>
                        <a:spcAft>
                          <a:spcPts val="0"/>
                        </a:spcAft>
                      </a:pPr>
                      <a:r>
                        <a:rPr lang="en-US" sz="1200">
                          <a:effectLst/>
                        </a:rPr>
                        <a:t>“Hot code” </a:t>
                      </a:r>
                      <a:r>
                        <a:rPr lang="lv-LV" sz="1200">
                          <a:effectLst/>
                        </a:rPr>
                        <a:t>pārlādēšana</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tc>
                  <a:txBody>
                    <a:bodyPr/>
                    <a:lstStyle/>
                    <a:p>
                      <a:pPr marL="0" marR="0" algn="ctr">
                        <a:lnSpc>
                          <a:spcPct val="150000"/>
                        </a:lnSpc>
                        <a:spcBef>
                          <a:spcPts val="600"/>
                        </a:spcBef>
                        <a:spcAft>
                          <a:spcPts val="0"/>
                        </a:spcAft>
                      </a:pPr>
                      <a:r>
                        <a:rPr lang="en-US" sz="1200" dirty="0">
                          <a:effectLst/>
                        </a:rPr>
                        <a:t>-</a:t>
                      </a:r>
                      <a:endParaRPr lang="en-US" sz="12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nchor="ctr"/>
                </a:tc>
                <a:extLst>
                  <a:ext uri="{0D108BD9-81ED-4DB2-BD59-A6C34878D82A}">
                    <a16:rowId xmlns:a16="http://schemas.microsoft.com/office/drawing/2014/main" val="1212482372"/>
                  </a:ext>
                </a:extLst>
              </a:tr>
            </a:tbl>
          </a:graphicData>
        </a:graphic>
      </p:graphicFrame>
      <p:pic>
        <p:nvPicPr>
          <p:cNvPr id="7" name="Picture 6" descr="A close up of a logo&#10;&#10;Description automatically generated">
            <a:extLst>
              <a:ext uri="{FF2B5EF4-FFF2-40B4-BE49-F238E27FC236}">
                <a16:creationId xmlns:a16="http://schemas.microsoft.com/office/drawing/2014/main" id="{36C9327D-F5FD-431A-A63D-6CA20DA2BE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81184" y="1"/>
            <a:ext cx="1110816" cy="1110816"/>
          </a:xfrm>
          <a:prstGeom prst="rect">
            <a:avLst/>
          </a:prstGeom>
        </p:spPr>
      </p:pic>
    </p:spTree>
    <p:extLst>
      <p:ext uri="{BB962C8B-B14F-4D97-AF65-F5344CB8AC3E}">
        <p14:creationId xmlns:p14="http://schemas.microsoft.com/office/powerpoint/2010/main" val="1895656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2B2D5-99DE-40A2-A0B2-729738FE2E91}"/>
              </a:ext>
            </a:extLst>
          </p:cNvPr>
          <p:cNvSpPr>
            <a:spLocks noGrp="1"/>
          </p:cNvSpPr>
          <p:nvPr>
            <p:ph type="title"/>
          </p:nvPr>
        </p:nvSpPr>
        <p:spPr>
          <a:xfrm>
            <a:off x="1097280" y="929346"/>
            <a:ext cx="10058400" cy="808014"/>
          </a:xfrm>
        </p:spPr>
        <p:txBody>
          <a:bodyPr/>
          <a:lstStyle/>
          <a:p>
            <a:r>
              <a:rPr lang="lv-LV" dirty="0">
                <a:latin typeface="Times New Roman" panose="02020603050405020304" pitchFamily="18" charset="0"/>
                <a:cs typeface="Times New Roman" panose="02020603050405020304" pitchFamily="18" charset="0"/>
              </a:rPr>
              <a:t>V pamatjēdzieni </a:t>
            </a:r>
            <a:endParaRPr lang="en-US" dirty="0"/>
          </a:p>
        </p:txBody>
      </p:sp>
      <p:sp>
        <p:nvSpPr>
          <p:cNvPr id="5" name="Content Placeholder 4">
            <a:extLst>
              <a:ext uri="{FF2B5EF4-FFF2-40B4-BE49-F238E27FC236}">
                <a16:creationId xmlns:a16="http://schemas.microsoft.com/office/drawing/2014/main" id="{93224BA9-1AF7-4D7E-97DF-E564AC7A9274}"/>
              </a:ext>
            </a:extLst>
          </p:cNvPr>
          <p:cNvSpPr>
            <a:spLocks noGrp="1"/>
          </p:cNvSpPr>
          <p:nvPr>
            <p:ph idx="1"/>
          </p:nvPr>
        </p:nvSpPr>
        <p:spPr>
          <a:xfrm>
            <a:off x="1097280" y="1845734"/>
            <a:ext cx="3355450" cy="4082920"/>
          </a:xfrm>
        </p:spPr>
        <p:txBody>
          <a:bodyPr>
            <a:normAutofit/>
          </a:bodyPr>
          <a:lstStyle/>
          <a:p>
            <a:pPr lvl="1"/>
            <a:r>
              <a:rPr lang="lv-LV" b="1" dirty="0">
                <a:latin typeface="Times New Roman" panose="02020603050405020304" pitchFamily="18" charset="0"/>
                <a:cs typeface="Arial Unicode MS" panose="020B0604020202020204" pitchFamily="34" charset="-128"/>
              </a:rPr>
              <a:t>Galvenais pamatjēdziens V ir kompilatora paātrināšana un mazāka vietu aizņemšana, kā tiek paradīts tabulā.</a:t>
            </a:r>
          </a:p>
          <a:p>
            <a:pPr lvl="1"/>
            <a:endParaRPr lang="lv-LV" b="1" dirty="0">
              <a:latin typeface="Times New Roman" panose="02020603050405020304" pitchFamily="18" charset="0"/>
              <a:cs typeface="Arial Unicode MS" panose="020B0604020202020204" pitchFamily="34" charset="-128"/>
            </a:endParaRPr>
          </a:p>
          <a:p>
            <a:pPr lvl="1"/>
            <a:r>
              <a:rPr lang="lv-LV" b="1" dirty="0">
                <a:latin typeface="Times New Roman" panose="02020603050405020304" pitchFamily="18" charset="0"/>
                <a:cs typeface="Arial Unicode MS" panose="020B0604020202020204" pitchFamily="34" charset="-128"/>
              </a:rPr>
              <a:t>Otrs V Lang pamatjēdziens ir uzlabot un apvienot vienā vidē vairākas C tipa valodas iespējas un pamatjēdzienus, un kļūst ātrāk, vieglāk, drošāk nekā C.</a:t>
            </a:r>
            <a:endParaRPr lang="en-US" b="1" dirty="0">
              <a:latin typeface="Times New Roman" panose="02020603050405020304" pitchFamily="18" charset="0"/>
              <a:cs typeface="Arial Unicode MS" panose="020B0604020202020204" pitchFamily="34" charset="-128"/>
            </a:endParaRPr>
          </a:p>
        </p:txBody>
      </p:sp>
      <p:pic>
        <p:nvPicPr>
          <p:cNvPr id="4" name="Picture 3" descr="A close up of a logo&#10;&#10;Description automatically generated">
            <a:extLst>
              <a:ext uri="{FF2B5EF4-FFF2-40B4-BE49-F238E27FC236}">
                <a16:creationId xmlns:a16="http://schemas.microsoft.com/office/drawing/2014/main" id="{B7DA2ED2-76B9-48F9-8E59-641651A867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81184" y="1"/>
            <a:ext cx="1110816" cy="1110816"/>
          </a:xfrm>
          <a:prstGeom prst="rect">
            <a:avLst/>
          </a:prstGeom>
        </p:spPr>
      </p:pic>
      <p:graphicFrame>
        <p:nvGraphicFramePr>
          <p:cNvPr id="6" name="Table 5">
            <a:extLst>
              <a:ext uri="{FF2B5EF4-FFF2-40B4-BE49-F238E27FC236}">
                <a16:creationId xmlns:a16="http://schemas.microsoft.com/office/drawing/2014/main" id="{7EF5EA9A-81FB-4B48-B039-0782A8218D87}"/>
              </a:ext>
            </a:extLst>
          </p:cNvPr>
          <p:cNvGraphicFramePr>
            <a:graphicFrameLocks noGrp="1"/>
          </p:cNvGraphicFramePr>
          <p:nvPr>
            <p:extLst>
              <p:ext uri="{D42A27DB-BD31-4B8C-83A1-F6EECF244321}">
                <p14:modId xmlns:p14="http://schemas.microsoft.com/office/powerpoint/2010/main" val="1767631557"/>
              </p:ext>
            </p:extLst>
          </p:nvPr>
        </p:nvGraphicFramePr>
        <p:xfrm>
          <a:off x="5363832" y="1845734"/>
          <a:ext cx="5897880" cy="1715329"/>
        </p:xfrm>
        <a:graphic>
          <a:graphicData uri="http://schemas.openxmlformats.org/drawingml/2006/table">
            <a:tbl>
              <a:tblPr firstRow="1" firstCol="1" bandRow="1">
                <a:tableStyleId>{5C22544A-7EE6-4342-B048-85BDC9FD1C3A}</a:tableStyleId>
              </a:tblPr>
              <a:tblGrid>
                <a:gridCol w="1965960">
                  <a:extLst>
                    <a:ext uri="{9D8B030D-6E8A-4147-A177-3AD203B41FA5}">
                      <a16:colId xmlns:a16="http://schemas.microsoft.com/office/drawing/2014/main" val="2333725436"/>
                    </a:ext>
                  </a:extLst>
                </a:gridCol>
                <a:gridCol w="1965960">
                  <a:extLst>
                    <a:ext uri="{9D8B030D-6E8A-4147-A177-3AD203B41FA5}">
                      <a16:colId xmlns:a16="http://schemas.microsoft.com/office/drawing/2014/main" val="3991386254"/>
                    </a:ext>
                  </a:extLst>
                </a:gridCol>
                <a:gridCol w="1965960">
                  <a:extLst>
                    <a:ext uri="{9D8B030D-6E8A-4147-A177-3AD203B41FA5}">
                      <a16:colId xmlns:a16="http://schemas.microsoft.com/office/drawing/2014/main" val="3754792378"/>
                    </a:ext>
                  </a:extLst>
                </a:gridCol>
              </a:tblGrid>
              <a:tr h="0">
                <a:tc>
                  <a:txBody>
                    <a:bodyPr/>
                    <a:lstStyle/>
                    <a:p>
                      <a:pPr marL="0" marR="0" algn="just">
                        <a:lnSpc>
                          <a:spcPct val="150000"/>
                        </a:lnSpc>
                        <a:spcBef>
                          <a:spcPts val="600"/>
                        </a:spcBef>
                        <a:spcAft>
                          <a:spcPts val="0"/>
                        </a:spcAft>
                      </a:pPr>
                      <a:r>
                        <a:rPr lang="lv-LV" sz="1200" dirty="0">
                          <a:effectLst/>
                        </a:rPr>
                        <a:t>Kompilators</a:t>
                      </a:r>
                      <a:endParaRPr lang="en-US" sz="12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Aizņemta vieta</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Uzcelšanas laiks</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1022626191"/>
                  </a:ext>
                </a:extLst>
              </a:tr>
              <a:tr h="0">
                <a:tc>
                  <a:txBody>
                    <a:bodyPr/>
                    <a:lstStyle/>
                    <a:p>
                      <a:pPr marL="0" marR="0" algn="just">
                        <a:lnSpc>
                          <a:spcPct val="150000"/>
                        </a:lnSpc>
                        <a:spcBef>
                          <a:spcPts val="600"/>
                        </a:spcBef>
                        <a:spcAft>
                          <a:spcPts val="0"/>
                        </a:spcAft>
                      </a:pPr>
                      <a:r>
                        <a:rPr lang="lv-LV" sz="1200" dirty="0">
                          <a:effectLst/>
                        </a:rPr>
                        <a:t>GO</a:t>
                      </a:r>
                      <a:endParaRPr lang="en-US" sz="12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dirty="0">
                          <a:effectLst/>
                        </a:rPr>
                        <a:t>525 MB</a:t>
                      </a:r>
                      <a:endParaRPr lang="en-US" sz="12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1m 33s</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683049751"/>
                  </a:ext>
                </a:extLst>
              </a:tr>
              <a:tr h="0">
                <a:tc>
                  <a:txBody>
                    <a:bodyPr/>
                    <a:lstStyle/>
                    <a:p>
                      <a:pPr marL="0" marR="0" algn="just">
                        <a:lnSpc>
                          <a:spcPct val="150000"/>
                        </a:lnSpc>
                        <a:spcBef>
                          <a:spcPts val="600"/>
                        </a:spcBef>
                        <a:spcAft>
                          <a:spcPts val="0"/>
                        </a:spcAft>
                      </a:pPr>
                      <a:r>
                        <a:rPr lang="lv-LV" sz="1200">
                          <a:effectLst/>
                        </a:rPr>
                        <a:t>Rust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30 GB</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45m</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1660747748"/>
                  </a:ext>
                </a:extLst>
              </a:tr>
              <a:tr h="0">
                <a:tc>
                  <a:txBody>
                    <a:bodyPr/>
                    <a:lstStyle/>
                    <a:p>
                      <a:pPr marL="0" marR="0" algn="just">
                        <a:lnSpc>
                          <a:spcPct val="150000"/>
                        </a:lnSpc>
                        <a:spcBef>
                          <a:spcPts val="600"/>
                        </a:spcBef>
                        <a:spcAft>
                          <a:spcPts val="0"/>
                        </a:spcAft>
                      </a:pPr>
                      <a:r>
                        <a:rPr lang="lv-LV" sz="1200">
                          <a:effectLst/>
                        </a:rPr>
                        <a:t>GCC</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8 GB</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50m</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1082918799"/>
                  </a:ext>
                </a:extLst>
              </a:tr>
              <a:tr h="0">
                <a:tc>
                  <a:txBody>
                    <a:bodyPr/>
                    <a:lstStyle/>
                    <a:p>
                      <a:pPr marL="0" marR="0" algn="just">
                        <a:lnSpc>
                          <a:spcPct val="150000"/>
                        </a:lnSpc>
                        <a:spcBef>
                          <a:spcPts val="600"/>
                        </a:spcBef>
                        <a:spcAft>
                          <a:spcPts val="0"/>
                        </a:spcAft>
                      </a:pPr>
                      <a:r>
                        <a:rPr lang="lv-LV" sz="1200" dirty="0">
                          <a:effectLst/>
                        </a:rPr>
                        <a:t>C</a:t>
                      </a:r>
                      <a:endParaRPr lang="en-US" sz="12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90 GB</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25m</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242577523"/>
                  </a:ext>
                </a:extLst>
              </a:tr>
              <a:tr h="0">
                <a:tc>
                  <a:txBody>
                    <a:bodyPr/>
                    <a:lstStyle/>
                    <a:p>
                      <a:pPr marL="0" marR="0" algn="just">
                        <a:lnSpc>
                          <a:spcPct val="150000"/>
                        </a:lnSpc>
                        <a:spcBef>
                          <a:spcPts val="600"/>
                        </a:spcBef>
                        <a:spcAft>
                          <a:spcPts val="0"/>
                        </a:spcAft>
                      </a:pPr>
                      <a:r>
                        <a:rPr lang="lv-LV" sz="1200">
                          <a:effectLst/>
                        </a:rPr>
                        <a:t>Swift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70 GB</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90m</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409289629"/>
                  </a:ext>
                </a:extLst>
              </a:tr>
              <a:tr h="0">
                <a:tc>
                  <a:txBody>
                    <a:bodyPr/>
                    <a:lstStyle/>
                    <a:p>
                      <a:pPr marL="0" marR="0" algn="just">
                        <a:lnSpc>
                          <a:spcPct val="150000"/>
                        </a:lnSpc>
                        <a:spcBef>
                          <a:spcPts val="600"/>
                        </a:spcBef>
                        <a:spcAft>
                          <a:spcPts val="0"/>
                        </a:spcAft>
                      </a:pPr>
                      <a:r>
                        <a:rPr lang="lv-LV" sz="1200" dirty="0">
                          <a:effectLst/>
                          <a:latin typeface="Times New Roman" panose="02020603050405020304" pitchFamily="18" charset="0"/>
                          <a:ea typeface="Times New Roman" panose="02020603050405020304" pitchFamily="18" charset="0"/>
                          <a:cs typeface="Arial Unicode MS" panose="020B0604020202020204" pitchFamily="34" charset="-128"/>
                        </a:rPr>
                        <a:t>V</a:t>
                      </a:r>
                      <a:endParaRPr lang="en-US" sz="12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a:effectLst/>
                        </a:rPr>
                        <a:t>&lt; 2 MB</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1200" dirty="0">
                          <a:effectLst/>
                        </a:rPr>
                        <a:t>0.09s – 1s</a:t>
                      </a:r>
                      <a:endParaRPr lang="en-US" sz="12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2241680152"/>
                  </a:ext>
                </a:extLst>
              </a:tr>
            </a:tbl>
          </a:graphicData>
        </a:graphic>
      </p:graphicFrame>
      <p:sp>
        <p:nvSpPr>
          <p:cNvPr id="8" name="Rectangle 1">
            <a:extLst>
              <a:ext uri="{FF2B5EF4-FFF2-40B4-BE49-F238E27FC236}">
                <a16:creationId xmlns:a16="http://schemas.microsoft.com/office/drawing/2014/main" id="{E930FF3E-6839-4592-A38C-27D6B4B84729}"/>
              </a:ext>
            </a:extLst>
          </p:cNvPr>
          <p:cNvSpPr>
            <a:spLocks noChangeArrowheads="1"/>
          </p:cNvSpPr>
          <p:nvPr/>
        </p:nvSpPr>
        <p:spPr bwMode="auto">
          <a:xfrm>
            <a:off x="5363197" y="184617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4" name="Picture 13" descr="A picture containing drawing&#10;&#10;Description automatically generated">
            <a:extLst>
              <a:ext uri="{FF2B5EF4-FFF2-40B4-BE49-F238E27FC236}">
                <a16:creationId xmlns:a16="http://schemas.microsoft.com/office/drawing/2014/main" id="{A153A743-87CE-4458-A019-9F4FE9350B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3197" y="3865860"/>
            <a:ext cx="1882172" cy="1254781"/>
          </a:xfrm>
          <a:prstGeom prst="rect">
            <a:avLst/>
          </a:prstGeom>
        </p:spPr>
      </p:pic>
      <p:pic>
        <p:nvPicPr>
          <p:cNvPr id="18" name="Picture 17" descr="A picture containing wheel, transport&#10;&#10;Description automatically generated">
            <a:extLst>
              <a:ext uri="{FF2B5EF4-FFF2-40B4-BE49-F238E27FC236}">
                <a16:creationId xmlns:a16="http://schemas.microsoft.com/office/drawing/2014/main" id="{C52177DB-E2D2-4819-8832-01EA527D5B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75829" y="3956307"/>
            <a:ext cx="1073885" cy="1073885"/>
          </a:xfrm>
          <a:prstGeom prst="rect">
            <a:avLst/>
          </a:prstGeom>
        </p:spPr>
      </p:pic>
      <p:cxnSp>
        <p:nvCxnSpPr>
          <p:cNvPr id="20" name="Straight Arrow Connector 19">
            <a:extLst>
              <a:ext uri="{FF2B5EF4-FFF2-40B4-BE49-F238E27FC236}">
                <a16:creationId xmlns:a16="http://schemas.microsoft.com/office/drawing/2014/main" id="{57D477E4-7541-4977-A122-330E07BAA852}"/>
              </a:ext>
            </a:extLst>
          </p:cNvPr>
          <p:cNvCxnSpPr>
            <a:cxnSpLocks/>
          </p:cNvCxnSpPr>
          <p:nvPr/>
        </p:nvCxnSpPr>
        <p:spPr>
          <a:xfrm>
            <a:off x="6758609" y="5030192"/>
            <a:ext cx="177407" cy="4856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C07F1E4-82B0-41D8-A0BE-333B3E45388B}"/>
              </a:ext>
            </a:extLst>
          </p:cNvPr>
          <p:cNvCxnSpPr>
            <a:cxnSpLocks/>
            <a:stCxn id="18" idx="2"/>
          </p:cNvCxnSpPr>
          <p:nvPr/>
        </p:nvCxnSpPr>
        <p:spPr>
          <a:xfrm flipH="1">
            <a:off x="7405827" y="5030192"/>
            <a:ext cx="906945" cy="4856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8" name="Picture 27" descr="A picture containing clock&#10;&#10;Description automatically generated">
            <a:extLst>
              <a:ext uri="{FF2B5EF4-FFF2-40B4-BE49-F238E27FC236}">
                <a16:creationId xmlns:a16="http://schemas.microsoft.com/office/drawing/2014/main" id="{513C7D58-5687-4E05-B562-64593794104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91717" y="4470882"/>
            <a:ext cx="1003788" cy="1176533"/>
          </a:xfrm>
          <a:prstGeom prst="rect">
            <a:avLst/>
          </a:prstGeom>
        </p:spPr>
      </p:pic>
      <p:cxnSp>
        <p:nvCxnSpPr>
          <p:cNvPr id="30" name="Straight Arrow Connector 29">
            <a:extLst>
              <a:ext uri="{FF2B5EF4-FFF2-40B4-BE49-F238E27FC236}">
                <a16:creationId xmlns:a16="http://schemas.microsoft.com/office/drawing/2014/main" id="{000119F0-63F6-4B5A-98F9-D739193F8B7E}"/>
              </a:ext>
            </a:extLst>
          </p:cNvPr>
          <p:cNvCxnSpPr>
            <a:cxnSpLocks/>
            <a:stCxn id="28" idx="1"/>
            <a:endCxn id="38" idx="3"/>
          </p:cNvCxnSpPr>
          <p:nvPr/>
        </p:nvCxnSpPr>
        <p:spPr>
          <a:xfrm flipH="1">
            <a:off x="7437634" y="5059149"/>
            <a:ext cx="1754083" cy="648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2" name="Picture 31" descr="A picture containing drawing&#10;&#10;Description automatically generated">
            <a:extLst>
              <a:ext uri="{FF2B5EF4-FFF2-40B4-BE49-F238E27FC236}">
                <a16:creationId xmlns:a16="http://schemas.microsoft.com/office/drawing/2014/main" id="{2B4C0216-3437-4732-B9F4-1A75B4C2B79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077266" y="4954295"/>
            <a:ext cx="1771783" cy="996628"/>
          </a:xfrm>
          <a:prstGeom prst="rect">
            <a:avLst/>
          </a:prstGeom>
        </p:spPr>
      </p:pic>
      <p:cxnSp>
        <p:nvCxnSpPr>
          <p:cNvPr id="34" name="Straight Arrow Connector 33">
            <a:extLst>
              <a:ext uri="{FF2B5EF4-FFF2-40B4-BE49-F238E27FC236}">
                <a16:creationId xmlns:a16="http://schemas.microsoft.com/office/drawing/2014/main" id="{3F108613-C078-4279-84A7-95A48E57AE71}"/>
              </a:ext>
            </a:extLst>
          </p:cNvPr>
          <p:cNvCxnSpPr>
            <a:cxnSpLocks/>
            <a:stCxn id="32" idx="3"/>
            <a:endCxn id="38" idx="1"/>
          </p:cNvCxnSpPr>
          <p:nvPr/>
        </p:nvCxnSpPr>
        <p:spPr>
          <a:xfrm>
            <a:off x="5849049" y="5452609"/>
            <a:ext cx="1003254" cy="2553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22BB2A1E-4DCE-4119-A966-D40033058B59}"/>
              </a:ext>
            </a:extLst>
          </p:cNvPr>
          <p:cNvSpPr txBox="1"/>
          <p:nvPr/>
        </p:nvSpPr>
        <p:spPr>
          <a:xfrm>
            <a:off x="9303444" y="5318263"/>
            <a:ext cx="1425486" cy="830997"/>
          </a:xfrm>
          <a:prstGeom prst="rect">
            <a:avLst/>
          </a:prstGeom>
          <a:noFill/>
        </p:spPr>
        <p:txBody>
          <a:bodyPr wrap="square" rtlCol="0">
            <a:spAutoFit/>
          </a:bodyPr>
          <a:lstStyle/>
          <a:p>
            <a:r>
              <a:rPr lang="lv-LV" sz="4800" dirty="0"/>
              <a:t>…</a:t>
            </a:r>
            <a:endParaRPr lang="en-US" sz="4800" dirty="0"/>
          </a:p>
        </p:txBody>
      </p:sp>
      <p:pic>
        <p:nvPicPr>
          <p:cNvPr id="38" name="Picture 37" descr="A close up of a logo&#10;&#10;Description automatically generated">
            <a:extLst>
              <a:ext uri="{FF2B5EF4-FFF2-40B4-BE49-F238E27FC236}">
                <a16:creationId xmlns:a16="http://schemas.microsoft.com/office/drawing/2014/main" id="{0027CB06-78B5-4FF4-A687-2AF7C09599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2303" y="5415300"/>
            <a:ext cx="585331" cy="585331"/>
          </a:xfrm>
          <a:prstGeom prst="rect">
            <a:avLst/>
          </a:prstGeom>
        </p:spPr>
      </p:pic>
      <p:cxnSp>
        <p:nvCxnSpPr>
          <p:cNvPr id="44" name="Straight Arrow Connector 43">
            <a:extLst>
              <a:ext uri="{FF2B5EF4-FFF2-40B4-BE49-F238E27FC236}">
                <a16:creationId xmlns:a16="http://schemas.microsoft.com/office/drawing/2014/main" id="{371BEB18-6E1D-41B6-A687-FF19D95D6627}"/>
              </a:ext>
            </a:extLst>
          </p:cNvPr>
          <p:cNvCxnSpPr>
            <a:cxnSpLocks/>
          </p:cNvCxnSpPr>
          <p:nvPr/>
        </p:nvCxnSpPr>
        <p:spPr>
          <a:xfrm flipH="1">
            <a:off x="7405827" y="5872036"/>
            <a:ext cx="1897617" cy="56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0479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400" dirty="0" err="1">
                <a:latin typeface="Times New Roman" panose="02020603050405020304" pitchFamily="18" charset="0"/>
                <a:cs typeface="Times New Roman" panose="02020603050405020304" pitchFamily="18" charset="0"/>
              </a:rPr>
              <a:t>OpenGL</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B177C85-A2DA-4CDA-AF22-4926661B20F3}"/>
              </a:ext>
            </a:extLst>
          </p:cNvPr>
          <p:cNvSpPr>
            <a:spLocks noGrp="1"/>
          </p:cNvSpPr>
          <p:nvPr>
            <p:ph idx="1"/>
          </p:nvPr>
        </p:nvSpPr>
        <p:spPr>
          <a:xfrm>
            <a:off x="1110816" y="1856939"/>
            <a:ext cx="10170097" cy="3670180"/>
          </a:xfrm>
        </p:spPr>
        <p:txBody>
          <a:bodyPr>
            <a:normAutofit/>
          </a:bodyPr>
          <a:lstStyle/>
          <a:p>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Open</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Graphics</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Library</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ir API (lietojumprogrammu interfeiss) datorgrafika</a:t>
            </a:r>
            <a:r>
              <a:rPr lang="lv-LV" sz="2000" dirty="0">
                <a:effectLst/>
                <a:latin typeface="Times New Roman" panose="02020603050405020304" pitchFamily="18" charset="0"/>
                <a:ea typeface="Times New Roman" panose="02020603050405020304" pitchFamily="18" charset="0"/>
                <a:cs typeface="Arial Unicode MS" panose="020B0604020202020204" pitchFamily="34" charset="-128"/>
              </a:rPr>
              <a:t> , kurš sastāv no vairāku simtu funkciju un procedūru kopuma, kas ļauj norādīt ēnotāju programmas, objektus un darbības, kas saistītas ar augstas kvalitātes grafisko attēlu veidošanu</a:t>
            </a:r>
            <a:endParaRPr lang="en-US" dirty="0"/>
          </a:p>
        </p:txBody>
      </p:sp>
      <p:pic>
        <p:nvPicPr>
          <p:cNvPr id="4" name="Graphic 3">
            <a:extLst>
              <a:ext uri="{FF2B5EF4-FFF2-40B4-BE49-F238E27FC236}">
                <a16:creationId xmlns:a16="http://schemas.microsoft.com/office/drawing/2014/main" id="{364F1BBA-15DC-4564-B1FE-B9FA0104590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847347" y="48957"/>
            <a:ext cx="2344653" cy="976939"/>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DCD61754-FAE9-4D27-9AD0-13447EB915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63070" y="2916727"/>
            <a:ext cx="4528930" cy="3441436"/>
          </a:xfrm>
          <a:prstGeom prst="rect">
            <a:avLst/>
          </a:prstGeom>
        </p:spPr>
      </p:pic>
      <p:pic>
        <p:nvPicPr>
          <p:cNvPr id="10" name="Picture 9">
            <a:extLst>
              <a:ext uri="{FF2B5EF4-FFF2-40B4-BE49-F238E27FC236}">
                <a16:creationId xmlns:a16="http://schemas.microsoft.com/office/drawing/2014/main" id="{7AA1E56D-D319-4574-BED0-3607A21398FC}"/>
              </a:ext>
            </a:extLst>
          </p:cNvPr>
          <p:cNvPicPr>
            <a:picLocks noChangeAspect="1"/>
          </p:cNvPicPr>
          <p:nvPr/>
        </p:nvPicPr>
        <p:blipFill>
          <a:blip r:embed="rId6"/>
          <a:stretch>
            <a:fillRect/>
          </a:stretch>
        </p:blipFill>
        <p:spPr>
          <a:xfrm>
            <a:off x="0" y="2916727"/>
            <a:ext cx="5297557" cy="3516612"/>
          </a:xfrm>
          <a:prstGeom prst="rect">
            <a:avLst/>
          </a:prstGeom>
        </p:spPr>
      </p:pic>
    </p:spTree>
    <p:extLst>
      <p:ext uri="{BB962C8B-B14F-4D97-AF65-F5344CB8AC3E}">
        <p14:creationId xmlns:p14="http://schemas.microsoft.com/office/powerpoint/2010/main" val="4903651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22">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7" name="Straight Connector 26">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FA4CD5CB-D209-4D70-8CA4-629731C592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7066723" y="608047"/>
            <a:ext cx="4772064" cy="3278154"/>
          </a:xfrm>
        </p:spPr>
        <p:txBody>
          <a:bodyPr vert="horz" lIns="91440" tIns="45720" rIns="91440" bIns="45720" rtlCol="0" anchor="b">
            <a:normAutofit fontScale="90000"/>
          </a:bodyPr>
          <a:lstStyle/>
          <a:p>
            <a:br>
              <a:rPr lang="en-US" sz="3100" dirty="0">
                <a:solidFill>
                  <a:schemeClr val="tx1">
                    <a:lumMod val="85000"/>
                    <a:lumOff val="15000"/>
                  </a:schemeClr>
                </a:solidFill>
              </a:rPr>
            </a:br>
            <a:br>
              <a:rPr lang="en-US" sz="3100" dirty="0">
                <a:solidFill>
                  <a:schemeClr val="tx1">
                    <a:lumMod val="85000"/>
                    <a:lumOff val="15000"/>
                  </a:schemeClr>
                </a:solidFill>
              </a:rPr>
            </a:br>
            <a:r>
              <a:rPr lang="lv-LV" dirty="0">
                <a:latin typeface="Times New Roman" panose="02020603050405020304" pitchFamily="18" charset="0"/>
                <a:cs typeface="Times New Roman" panose="02020603050405020304" pitchFamily="18" charset="0"/>
              </a:rPr>
              <a:t>Viena objekta </a:t>
            </a:r>
            <a:r>
              <a:rPr lang="lv-LV" dirty="0" err="1">
                <a:latin typeface="Times New Roman" panose="02020603050405020304" pitchFamily="18" charset="0"/>
                <a:cs typeface="Times New Roman" panose="02020603050405020304" pitchFamily="18" charset="0"/>
              </a:rPr>
              <a:t>OpenGL</a:t>
            </a:r>
            <a:r>
              <a:rPr lang="lv-LV" dirty="0">
                <a:latin typeface="Times New Roman" panose="02020603050405020304" pitchFamily="18" charset="0"/>
                <a:cs typeface="Times New Roman" panose="02020603050405020304" pitchFamily="18" charset="0"/>
              </a:rPr>
              <a:t> zīmēšanas programmas algoritms</a:t>
            </a:r>
            <a:br>
              <a:rPr lang="en-US" sz="3100" b="1" i="1" dirty="0">
                <a:solidFill>
                  <a:schemeClr val="tx1">
                    <a:lumMod val="85000"/>
                    <a:lumOff val="15000"/>
                  </a:schemeClr>
                </a:solidFill>
                <a:effectLst/>
              </a:rPr>
            </a:br>
            <a:endParaRPr lang="en-US" sz="3100" dirty="0">
              <a:solidFill>
                <a:schemeClr val="tx1">
                  <a:lumMod val="85000"/>
                  <a:lumOff val="15000"/>
                </a:schemeClr>
              </a:solidFill>
            </a:endParaRPr>
          </a:p>
        </p:txBody>
      </p:sp>
      <p:pic>
        <p:nvPicPr>
          <p:cNvPr id="18" name="Content Placeholder 17">
            <a:extLst>
              <a:ext uri="{FF2B5EF4-FFF2-40B4-BE49-F238E27FC236}">
                <a16:creationId xmlns:a16="http://schemas.microsoft.com/office/drawing/2014/main" id="{B70092B9-EECC-4B8A-8DC0-9D937B0D2858}"/>
              </a:ext>
            </a:extLst>
          </p:cNvPr>
          <p:cNvPicPr>
            <a:picLocks noGrp="1"/>
          </p:cNvPicPr>
          <p:nvPr>
            <p:ph idx="1"/>
          </p:nvPr>
        </p:nvPicPr>
        <p:blipFill>
          <a:blip r:embed="rId3"/>
          <a:stretch>
            <a:fillRect/>
          </a:stretch>
        </p:blipFill>
        <p:spPr>
          <a:xfrm>
            <a:off x="1508373" y="537426"/>
            <a:ext cx="3616905" cy="5532105"/>
          </a:xfrm>
          <a:prstGeom prst="rect">
            <a:avLst/>
          </a:prstGeom>
        </p:spPr>
      </p:pic>
      <p:cxnSp>
        <p:nvCxnSpPr>
          <p:cNvPr id="31" name="Straight Connector 30">
            <a:extLst>
              <a:ext uri="{FF2B5EF4-FFF2-40B4-BE49-F238E27FC236}">
                <a16:creationId xmlns:a16="http://schemas.microsoft.com/office/drawing/2014/main" id="{5C6A2BAE-B461-4B55-8E1F-0722ABDD13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343400"/>
            <a:ext cx="320040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B4C27B90-DF2B-4D00-BA07-18ED774CD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593ACC25-C262-417A-8AA9-0641C772B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Graphic 8">
            <a:extLst>
              <a:ext uri="{FF2B5EF4-FFF2-40B4-BE49-F238E27FC236}">
                <a16:creationId xmlns:a16="http://schemas.microsoft.com/office/drawing/2014/main" id="{81D523AA-C52A-48FC-8072-879DADBCDA6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847347" y="48957"/>
            <a:ext cx="2344653" cy="976939"/>
          </a:xfrm>
          <a:prstGeom prst="rect">
            <a:avLst/>
          </a:prstGeom>
        </p:spPr>
      </p:pic>
      <p:pic>
        <p:nvPicPr>
          <p:cNvPr id="14" name="Picture 13">
            <a:extLst>
              <a:ext uri="{FF2B5EF4-FFF2-40B4-BE49-F238E27FC236}">
                <a16:creationId xmlns:a16="http://schemas.microsoft.com/office/drawing/2014/main" id="{F4D293E6-43BE-43EB-816B-616D361DC161}"/>
              </a:ext>
            </a:extLst>
          </p:cNvPr>
          <p:cNvPicPr>
            <a:picLocks noChangeAspect="1"/>
          </p:cNvPicPr>
          <p:nvPr/>
        </p:nvPicPr>
        <p:blipFill>
          <a:blip r:embed="rId6"/>
          <a:stretch>
            <a:fillRect/>
          </a:stretch>
        </p:blipFill>
        <p:spPr>
          <a:xfrm>
            <a:off x="6957452" y="3639222"/>
            <a:ext cx="4881335" cy="2562701"/>
          </a:xfrm>
          <a:prstGeom prst="rect">
            <a:avLst/>
          </a:prstGeom>
        </p:spPr>
      </p:pic>
    </p:spTree>
    <p:extLst>
      <p:ext uri="{BB962C8B-B14F-4D97-AF65-F5344CB8AC3E}">
        <p14:creationId xmlns:p14="http://schemas.microsoft.com/office/powerpoint/2010/main" val="42546676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400" dirty="0">
                <a:latin typeface="Times New Roman" panose="02020603050405020304" pitchFamily="18" charset="0"/>
                <a:cs typeface="Times New Roman" panose="02020603050405020304" pitchFamily="18" charset="0"/>
              </a:rPr>
              <a:t>Programmēšanas centieni</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B177C85-A2DA-4CDA-AF22-4926661B20F3}"/>
              </a:ext>
            </a:extLst>
          </p:cNvPr>
          <p:cNvSpPr>
            <a:spLocks noGrp="1"/>
          </p:cNvSpPr>
          <p:nvPr>
            <p:ph idx="1"/>
          </p:nvPr>
        </p:nvSpPr>
        <p:spPr>
          <a:xfrm>
            <a:off x="1110816" y="1856939"/>
            <a:ext cx="10170097" cy="747113"/>
          </a:xfrm>
        </p:spPr>
        <p:txBody>
          <a:bodyPr>
            <a:normAutofit fontScale="92500"/>
          </a:bodyPr>
          <a:lstStyle/>
          <a:p>
            <a:r>
              <a:rPr lang="lv-LV" dirty="0">
                <a:latin typeface="Times New Roman" panose="02020603050405020304" pitchFamily="18" charset="0"/>
                <a:cs typeface="Times New Roman" panose="02020603050405020304" pitchFamily="18" charset="0"/>
              </a:rPr>
              <a:t>Lai izveidot viena objekta renderēšanas programmu, katrā valodā bija nepieciešams pievienot </a:t>
            </a:r>
            <a:r>
              <a:rPr lang="lv-LV" dirty="0" err="1">
                <a:latin typeface="Times New Roman" panose="02020603050405020304" pitchFamily="18" charset="0"/>
                <a:cs typeface="Times New Roman" panose="02020603050405020304" pitchFamily="18" charset="0"/>
              </a:rPr>
              <a:t>OpenGL</a:t>
            </a:r>
            <a:r>
              <a:rPr lang="lv-LV" dirty="0">
                <a:latin typeface="Times New Roman" panose="02020603050405020304" pitchFamily="18" charset="0"/>
                <a:cs typeface="Times New Roman" panose="02020603050405020304" pitchFamily="18" charset="0"/>
              </a:rPr>
              <a:t>, un priekš katrai valodai bija pieliktie dažādie centieni, lai izdarīt to un izstrādāt pirmo programmu.</a:t>
            </a:r>
            <a:endParaRPr lang="en-US" dirty="0">
              <a:latin typeface="Times New Roman" panose="02020603050405020304" pitchFamily="18" charset="0"/>
              <a:cs typeface="Times New Roman" panose="02020603050405020304" pitchFamily="18" charset="0"/>
            </a:endParaRPr>
          </a:p>
        </p:txBody>
      </p:sp>
      <p:graphicFrame>
        <p:nvGraphicFramePr>
          <p:cNvPr id="5" name="Table 5">
            <a:extLst>
              <a:ext uri="{FF2B5EF4-FFF2-40B4-BE49-F238E27FC236}">
                <a16:creationId xmlns:a16="http://schemas.microsoft.com/office/drawing/2014/main" id="{6DD36CBD-A376-4037-B326-2F2D2BF85F8C}"/>
              </a:ext>
            </a:extLst>
          </p:cNvPr>
          <p:cNvGraphicFramePr>
            <a:graphicFrameLocks noGrp="1"/>
          </p:cNvGraphicFramePr>
          <p:nvPr>
            <p:extLst>
              <p:ext uri="{D42A27DB-BD31-4B8C-83A1-F6EECF244321}">
                <p14:modId xmlns:p14="http://schemas.microsoft.com/office/powerpoint/2010/main" val="3121333643"/>
              </p:ext>
            </p:extLst>
          </p:nvPr>
        </p:nvGraphicFramePr>
        <p:xfrm>
          <a:off x="795130" y="2604052"/>
          <a:ext cx="11092068" cy="2637183"/>
        </p:xfrm>
        <a:graphic>
          <a:graphicData uri="http://schemas.openxmlformats.org/drawingml/2006/table">
            <a:tbl>
              <a:tblPr firstRow="1" bandRow="1">
                <a:tableStyleId>{5C22544A-7EE6-4342-B048-85BDC9FD1C3A}</a:tableStyleId>
              </a:tblPr>
              <a:tblGrid>
                <a:gridCol w="2773017">
                  <a:extLst>
                    <a:ext uri="{9D8B030D-6E8A-4147-A177-3AD203B41FA5}">
                      <a16:colId xmlns:a16="http://schemas.microsoft.com/office/drawing/2014/main" val="2670256199"/>
                    </a:ext>
                  </a:extLst>
                </a:gridCol>
                <a:gridCol w="2773017">
                  <a:extLst>
                    <a:ext uri="{9D8B030D-6E8A-4147-A177-3AD203B41FA5}">
                      <a16:colId xmlns:a16="http://schemas.microsoft.com/office/drawing/2014/main" val="2602655097"/>
                    </a:ext>
                  </a:extLst>
                </a:gridCol>
                <a:gridCol w="2773017">
                  <a:extLst>
                    <a:ext uri="{9D8B030D-6E8A-4147-A177-3AD203B41FA5}">
                      <a16:colId xmlns:a16="http://schemas.microsoft.com/office/drawing/2014/main" val="3972088465"/>
                    </a:ext>
                  </a:extLst>
                </a:gridCol>
                <a:gridCol w="2773017">
                  <a:extLst>
                    <a:ext uri="{9D8B030D-6E8A-4147-A177-3AD203B41FA5}">
                      <a16:colId xmlns:a16="http://schemas.microsoft.com/office/drawing/2014/main" val="1604061622"/>
                    </a:ext>
                  </a:extLst>
                </a:gridCol>
              </a:tblGrid>
              <a:tr h="427383">
                <a:tc>
                  <a:txBody>
                    <a:bodyPr/>
                    <a:lstStyle/>
                    <a:p>
                      <a:r>
                        <a:rPr lang="lv-LV" dirty="0"/>
                        <a:t>C</a:t>
                      </a:r>
                      <a:endParaRPr lang="en-US" dirty="0"/>
                    </a:p>
                  </a:txBody>
                  <a:tcPr/>
                </a:tc>
                <a:tc>
                  <a:txBody>
                    <a:bodyPr/>
                    <a:lstStyle/>
                    <a:p>
                      <a:r>
                        <a:rPr lang="lv-LV" dirty="0" err="1"/>
                        <a:t>Rust</a:t>
                      </a:r>
                      <a:endParaRPr lang="en-US" dirty="0"/>
                    </a:p>
                  </a:txBody>
                  <a:tcPr/>
                </a:tc>
                <a:tc>
                  <a:txBody>
                    <a:bodyPr/>
                    <a:lstStyle/>
                    <a:p>
                      <a:r>
                        <a:rPr lang="lv-LV" dirty="0"/>
                        <a:t>GO</a:t>
                      </a:r>
                      <a:endParaRPr lang="en-US" dirty="0"/>
                    </a:p>
                  </a:txBody>
                  <a:tcPr/>
                </a:tc>
                <a:tc>
                  <a:txBody>
                    <a:bodyPr/>
                    <a:lstStyle/>
                    <a:p>
                      <a:r>
                        <a:rPr lang="lv-LV" dirty="0"/>
                        <a:t>V</a:t>
                      </a:r>
                      <a:endParaRPr lang="en-US" dirty="0"/>
                    </a:p>
                  </a:txBody>
                  <a:tcPr/>
                </a:tc>
                <a:extLst>
                  <a:ext uri="{0D108BD9-81ED-4DB2-BD59-A6C34878D82A}">
                    <a16:rowId xmlns:a16="http://schemas.microsoft.com/office/drawing/2014/main" val="2085740605"/>
                  </a:ext>
                </a:extLst>
              </a:tr>
              <a:tr h="2169295">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lv-LV" sz="1100" dirty="0" err="1"/>
                        <a:t>MinGW</a:t>
                      </a:r>
                      <a:r>
                        <a:rPr lang="lv-LV" sz="1100" dirty="0"/>
                        <a:t> kompilatorā </a:t>
                      </a:r>
                      <a:r>
                        <a:rPr lang="lv-LV" sz="1100" dirty="0" err="1"/>
                        <a:t>instālētas</a:t>
                      </a:r>
                      <a:r>
                        <a:rPr lang="lv-LV" sz="1100" dirty="0"/>
                        <a:t> GL </a:t>
                      </a:r>
                      <a:r>
                        <a:rPr lang="lv-LV" sz="1100" dirty="0" err="1"/>
                        <a:t>OpenGL</a:t>
                      </a:r>
                      <a:r>
                        <a:rPr lang="lv-LV" sz="1100" dirty="0"/>
                        <a:t> bibliotēka ar x64 bitu versiju.</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lv-LV" sz="1100" dirty="0" err="1"/>
                        <a:t>MinGW</a:t>
                      </a:r>
                      <a:r>
                        <a:rPr lang="lv-LV" sz="1100" dirty="0"/>
                        <a:t> kompilatorā </a:t>
                      </a:r>
                      <a:r>
                        <a:rPr lang="lv-LV" sz="1100" dirty="0" err="1"/>
                        <a:t>instālētas</a:t>
                      </a:r>
                      <a:r>
                        <a:rPr lang="lv-LV" sz="1100" dirty="0"/>
                        <a:t> GLFW </a:t>
                      </a:r>
                      <a:r>
                        <a:rPr lang="lv-LV" sz="1100" dirty="0" err="1"/>
                        <a:t>OpenGL</a:t>
                      </a:r>
                      <a:r>
                        <a:rPr lang="lv-LV" sz="1100" dirty="0"/>
                        <a:t> bibliotēka ar x64 bitu versiju.</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lv-LV" sz="1100" dirty="0" err="1"/>
                        <a:t>MinGW</a:t>
                      </a:r>
                      <a:r>
                        <a:rPr lang="lv-LV" sz="1100" dirty="0"/>
                        <a:t> kompilatorā </a:t>
                      </a:r>
                      <a:r>
                        <a:rPr lang="lv-LV" sz="1100" dirty="0" err="1"/>
                        <a:t>instālētas</a:t>
                      </a:r>
                      <a:r>
                        <a:rPr lang="lv-LV" sz="1100" dirty="0"/>
                        <a:t> GLM </a:t>
                      </a:r>
                      <a:r>
                        <a:rPr lang="lv-LV" sz="1100" dirty="0" err="1"/>
                        <a:t>OpenGL</a:t>
                      </a:r>
                      <a:r>
                        <a:rPr lang="lv-LV" sz="1100" dirty="0"/>
                        <a:t> bibliotēka ar x64 bitu versiju.</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lv-LV" sz="1100" dirty="0"/>
                        <a:t>Bibliotēkas pievienošana projektā ar </a:t>
                      </a:r>
                      <a:r>
                        <a:rPr lang="lv-LV" sz="1100" dirty="0" err="1"/>
                        <a:t>Cmake</a:t>
                      </a:r>
                      <a:endParaRPr lang="lv-LV" sz="1100"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lv-LV" sz="1100"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lv-LV" sz="1100" dirty="0"/>
                    </a:p>
                    <a:p>
                      <a:pPr marL="285750" indent="-285750">
                        <a:buFont typeface="Arial" panose="020B0604020202020204" pitchFamily="34" charset="0"/>
                        <a:buChar char="•"/>
                      </a:pPr>
                      <a:endParaRPr lang="lv-LV" sz="1100" dirty="0"/>
                    </a:p>
                    <a:p>
                      <a:endParaRPr lang="en-US" dirty="0"/>
                    </a:p>
                  </a:txBody>
                  <a:tcPr/>
                </a:tc>
                <a:tc>
                  <a:txBody>
                    <a:bodyPr/>
                    <a:lstStyle/>
                    <a:p>
                      <a:pPr marL="285750" indent="-285750">
                        <a:buFont typeface="Arial" panose="020B0604020202020204" pitchFamily="34" charset="0"/>
                        <a:buChar char="•"/>
                      </a:pPr>
                      <a:r>
                        <a:rPr lang="lv-LV" sz="1100" dirty="0" err="1"/>
                        <a:t>Instālēt</a:t>
                      </a:r>
                      <a:r>
                        <a:rPr lang="lv-LV" sz="1100" dirty="0"/>
                        <a:t> GLIUM pakete projektā</a:t>
                      </a:r>
                      <a:endParaRPr lang="en-US" sz="1100" dirty="0"/>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lv-LV" sz="1100" dirty="0" err="1"/>
                        <a:t>Instālēt</a:t>
                      </a:r>
                      <a:r>
                        <a:rPr lang="lv-LV" sz="1100" dirty="0"/>
                        <a:t> GL un GLFW pakete projektā</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lv-LV" sz="1100" dirty="0" err="1"/>
                        <a:t>Instālēt</a:t>
                      </a:r>
                      <a:r>
                        <a:rPr lang="lv-LV" sz="1100" dirty="0"/>
                        <a:t> mgl32 pakete projektā, lai izmantot </a:t>
                      </a:r>
                      <a:r>
                        <a:rPr lang="lv-LV" sz="1100" dirty="0" err="1"/>
                        <a:t>OpenGL</a:t>
                      </a:r>
                      <a:r>
                        <a:rPr lang="lv-LV" sz="1100" dirty="0"/>
                        <a:t> x64 bitu versijā</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lv-LV" sz="1100"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dirty="0"/>
                    </a:p>
                    <a:p>
                      <a:endParaRPr lang="en-US" dirty="0"/>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lv-LV" sz="1100" dirty="0"/>
                        <a:t>Noradīt V kompilatoram C valodas </a:t>
                      </a:r>
                      <a:r>
                        <a:rPr lang="lv-LV" sz="1100" dirty="0" err="1"/>
                        <a:t>MinGW</a:t>
                      </a:r>
                      <a:r>
                        <a:rPr lang="lv-LV" sz="1100" dirty="0"/>
                        <a:t> kompilatoru</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lv-LV" sz="1100" dirty="0" err="1"/>
                        <a:t>MinGW</a:t>
                      </a:r>
                      <a:r>
                        <a:rPr lang="lv-LV" sz="1100" dirty="0"/>
                        <a:t> </a:t>
                      </a:r>
                      <a:r>
                        <a:rPr lang="lv-LV" sz="1100" dirty="0" err="1"/>
                        <a:t>kompilātorā</a:t>
                      </a:r>
                      <a:r>
                        <a:rPr lang="lv-LV" sz="1100" dirty="0"/>
                        <a:t> jābūt instalētas GL, GLFW, GLM bibliotēkās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lv-LV" sz="1100" dirty="0" err="1"/>
                        <a:t>Instālēt</a:t>
                      </a:r>
                      <a:r>
                        <a:rPr lang="lv-LV" sz="1100" dirty="0"/>
                        <a:t> </a:t>
                      </a:r>
                      <a:r>
                        <a:rPr lang="lv-LV" sz="1100" dirty="0" err="1"/>
                        <a:t>freetype</a:t>
                      </a:r>
                      <a:r>
                        <a:rPr lang="lv-LV" sz="1100" dirty="0"/>
                        <a:t> bibliotēkas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lv-LV" sz="1100" dirty="0"/>
                        <a:t>Priekš x64 versijām papildināt V kodu priekš pamat V </a:t>
                      </a:r>
                      <a:r>
                        <a:rPr lang="lv-LV" sz="1100" dirty="0" err="1"/>
                        <a:t>OpenGL</a:t>
                      </a:r>
                      <a:r>
                        <a:rPr lang="lv-LV" sz="1100" dirty="0"/>
                        <a:t> bibliotēkām savienošanās ar sistēmu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lv-LV" sz="1100" dirty="0"/>
                    </a:p>
                    <a:p>
                      <a:endParaRPr lang="en-US" dirty="0"/>
                    </a:p>
                  </a:txBody>
                  <a:tcPr/>
                </a:tc>
                <a:extLst>
                  <a:ext uri="{0D108BD9-81ED-4DB2-BD59-A6C34878D82A}">
                    <a16:rowId xmlns:a16="http://schemas.microsoft.com/office/drawing/2014/main" val="3191125251"/>
                  </a:ext>
                </a:extLst>
              </a:tr>
            </a:tbl>
          </a:graphicData>
        </a:graphic>
      </p:graphicFrame>
    </p:spTree>
    <p:extLst>
      <p:ext uri="{BB962C8B-B14F-4D97-AF65-F5344CB8AC3E}">
        <p14:creationId xmlns:p14="http://schemas.microsoft.com/office/powerpoint/2010/main" val="19740259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BB2B8762-61F0-4F1B-9364-D633EE9D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a:extLst>
              <a:ext uri="{FF2B5EF4-FFF2-40B4-BE49-F238E27FC236}">
                <a16:creationId xmlns:a16="http://schemas.microsoft.com/office/drawing/2014/main" id="{E97675C8-1328-460C-9EBF-6B446B67EA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7" name="Straight Connector 26">
            <a:extLst>
              <a:ext uri="{FF2B5EF4-FFF2-40B4-BE49-F238E27FC236}">
                <a16:creationId xmlns:a16="http://schemas.microsoft.com/office/drawing/2014/main" id="{514EE78B-AF71-4195-A01B-F1165D923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01C6F51C-53CC-4D4B-98DA-C143852FC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662"/>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7534655" y="639097"/>
            <a:ext cx="4008415" cy="3686015"/>
          </a:xfrm>
        </p:spPr>
        <p:txBody>
          <a:bodyPr vert="horz" lIns="91440" tIns="45720" rIns="91440" bIns="45720" rtlCol="0" anchor="b">
            <a:normAutofit fontScale="90000"/>
          </a:bodyPr>
          <a:lstStyle/>
          <a:p>
            <a:br>
              <a:rPr lang="en-US" sz="3300" dirty="0">
                <a:solidFill>
                  <a:schemeClr val="tx1">
                    <a:lumMod val="85000"/>
                    <a:lumOff val="15000"/>
                  </a:schemeClr>
                </a:solidFill>
              </a:rPr>
            </a:br>
            <a:br>
              <a:rPr lang="en-US" sz="3300" dirty="0">
                <a:solidFill>
                  <a:schemeClr val="tx1">
                    <a:lumMod val="85000"/>
                    <a:lumOff val="15000"/>
                  </a:schemeClr>
                </a:solidFill>
              </a:rPr>
            </a:br>
            <a:r>
              <a:rPr lang="en-US" sz="4300" dirty="0" err="1">
                <a:latin typeface="Times New Roman" panose="02020603050405020304" pitchFamily="18" charset="0"/>
                <a:cs typeface="Times New Roman" panose="02020603050405020304" pitchFamily="18" charset="0"/>
              </a:rPr>
              <a:t>Daudzobjektu</a:t>
            </a:r>
            <a:r>
              <a:rPr lang="en-US" sz="4300" dirty="0">
                <a:latin typeface="Times New Roman" panose="02020603050405020304" pitchFamily="18" charset="0"/>
                <a:cs typeface="Times New Roman" panose="02020603050405020304" pitchFamily="18" charset="0"/>
              </a:rPr>
              <a:t> </a:t>
            </a:r>
            <a:r>
              <a:rPr lang="en-US" sz="4300" dirty="0" err="1">
                <a:latin typeface="Times New Roman" panose="02020603050405020304" pitchFamily="18" charset="0"/>
                <a:cs typeface="Times New Roman" panose="02020603050405020304" pitchFamily="18" charset="0"/>
              </a:rPr>
              <a:t>renderēšanas</a:t>
            </a:r>
            <a:r>
              <a:rPr lang="en-US" sz="4300" dirty="0">
                <a:latin typeface="Times New Roman" panose="02020603050405020304" pitchFamily="18" charset="0"/>
                <a:cs typeface="Times New Roman" panose="02020603050405020304" pitchFamily="18" charset="0"/>
              </a:rPr>
              <a:t> </a:t>
            </a:r>
            <a:r>
              <a:rPr lang="en-US" sz="4300" dirty="0" err="1">
                <a:latin typeface="Times New Roman" panose="02020603050405020304" pitchFamily="18" charset="0"/>
                <a:cs typeface="Times New Roman" panose="02020603050405020304" pitchFamily="18" charset="0"/>
              </a:rPr>
              <a:t>programmas</a:t>
            </a:r>
            <a:r>
              <a:rPr lang="en-US" sz="4300" dirty="0">
                <a:latin typeface="Times New Roman" panose="02020603050405020304" pitchFamily="18" charset="0"/>
                <a:cs typeface="Times New Roman" panose="02020603050405020304" pitchFamily="18" charset="0"/>
              </a:rPr>
              <a:t> OpenGL </a:t>
            </a:r>
            <a:r>
              <a:rPr lang="en-US" sz="4300" dirty="0" err="1">
                <a:latin typeface="Times New Roman" panose="02020603050405020304" pitchFamily="18" charset="0"/>
                <a:cs typeface="Times New Roman" panose="02020603050405020304" pitchFamily="18" charset="0"/>
              </a:rPr>
              <a:t>zīmēšanas</a:t>
            </a:r>
            <a:r>
              <a:rPr lang="en-US" sz="4300" dirty="0">
                <a:latin typeface="Times New Roman" panose="02020603050405020304" pitchFamily="18" charset="0"/>
                <a:cs typeface="Times New Roman" panose="02020603050405020304" pitchFamily="18" charset="0"/>
              </a:rPr>
              <a:t> </a:t>
            </a:r>
            <a:r>
              <a:rPr lang="en-US" sz="4300" dirty="0" err="1">
                <a:latin typeface="Times New Roman" panose="02020603050405020304" pitchFamily="18" charset="0"/>
                <a:cs typeface="Times New Roman" panose="02020603050405020304" pitchFamily="18" charset="0"/>
              </a:rPr>
              <a:t>programmas</a:t>
            </a:r>
            <a:r>
              <a:rPr lang="en-US" sz="4300" dirty="0">
                <a:latin typeface="Times New Roman" panose="02020603050405020304" pitchFamily="18" charset="0"/>
                <a:cs typeface="Times New Roman" panose="02020603050405020304" pitchFamily="18" charset="0"/>
              </a:rPr>
              <a:t> </a:t>
            </a:r>
            <a:r>
              <a:rPr lang="en-US" sz="4300" dirty="0" err="1">
                <a:latin typeface="Times New Roman" panose="02020603050405020304" pitchFamily="18" charset="0"/>
                <a:cs typeface="Times New Roman" panose="02020603050405020304" pitchFamily="18" charset="0"/>
              </a:rPr>
              <a:t>algoritms</a:t>
            </a:r>
            <a:br>
              <a:rPr lang="en-US" sz="3300" b="1" i="1" dirty="0">
                <a:solidFill>
                  <a:schemeClr val="tx1">
                    <a:lumMod val="85000"/>
                    <a:lumOff val="15000"/>
                  </a:schemeClr>
                </a:solidFill>
                <a:effectLst/>
              </a:rPr>
            </a:br>
            <a:endParaRPr lang="en-US" sz="3300" dirty="0">
              <a:solidFill>
                <a:schemeClr val="tx1">
                  <a:lumMod val="85000"/>
                  <a:lumOff val="15000"/>
                </a:schemeClr>
              </a:solidFill>
            </a:endParaRPr>
          </a:p>
        </p:txBody>
      </p:sp>
      <p:cxnSp>
        <p:nvCxnSpPr>
          <p:cNvPr id="31" name="Straight Connector 30">
            <a:extLst>
              <a:ext uri="{FF2B5EF4-FFF2-40B4-BE49-F238E27FC236}">
                <a16:creationId xmlns:a16="http://schemas.microsoft.com/office/drawing/2014/main" id="{613AFA59-28DC-4A81-8ADB-6EE5C63222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16799" y="4343400"/>
            <a:ext cx="329184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1702822D-7587-488C-BCDE-6366C82D9F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2336503F-9C9C-424B-B606-FD55CB6EC9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Graphic 8">
            <a:extLst>
              <a:ext uri="{FF2B5EF4-FFF2-40B4-BE49-F238E27FC236}">
                <a16:creationId xmlns:a16="http://schemas.microsoft.com/office/drawing/2014/main" id="{81D523AA-C52A-48FC-8072-879DADBCDA6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847347" y="48957"/>
            <a:ext cx="2344653" cy="976939"/>
          </a:xfrm>
          <a:prstGeom prst="rect">
            <a:avLst/>
          </a:prstGeom>
        </p:spPr>
      </p:pic>
      <p:pic>
        <p:nvPicPr>
          <p:cNvPr id="10" name="Picture 9">
            <a:extLst>
              <a:ext uri="{FF2B5EF4-FFF2-40B4-BE49-F238E27FC236}">
                <a16:creationId xmlns:a16="http://schemas.microsoft.com/office/drawing/2014/main" id="{D2985B4F-2290-4CEF-A13D-556A2C55C5E1}"/>
              </a:ext>
            </a:extLst>
          </p:cNvPr>
          <p:cNvPicPr>
            <a:picLocks noChangeAspect="1"/>
          </p:cNvPicPr>
          <p:nvPr/>
        </p:nvPicPr>
        <p:blipFill>
          <a:blip r:embed="rId5"/>
          <a:stretch>
            <a:fillRect/>
          </a:stretch>
        </p:blipFill>
        <p:spPr>
          <a:xfrm>
            <a:off x="-3145" y="-138"/>
            <a:ext cx="6727502" cy="6333216"/>
          </a:xfrm>
          <a:prstGeom prst="rect">
            <a:avLst/>
          </a:prstGeom>
        </p:spPr>
      </p:pic>
      <p:pic>
        <p:nvPicPr>
          <p:cNvPr id="11" name="Picture 10">
            <a:extLst>
              <a:ext uri="{FF2B5EF4-FFF2-40B4-BE49-F238E27FC236}">
                <a16:creationId xmlns:a16="http://schemas.microsoft.com/office/drawing/2014/main" id="{87E8C16E-3F7F-4F16-B0C4-1EB3F25043A0}"/>
              </a:ext>
            </a:extLst>
          </p:cNvPr>
          <p:cNvPicPr>
            <a:picLocks noChangeAspect="1"/>
          </p:cNvPicPr>
          <p:nvPr/>
        </p:nvPicPr>
        <p:blipFill>
          <a:blip r:embed="rId6"/>
          <a:stretch>
            <a:fillRect/>
          </a:stretch>
        </p:blipFill>
        <p:spPr>
          <a:xfrm>
            <a:off x="7091609" y="3864798"/>
            <a:ext cx="5097216" cy="2739158"/>
          </a:xfrm>
          <a:prstGeom prst="rect">
            <a:avLst/>
          </a:prstGeom>
        </p:spPr>
      </p:pic>
    </p:spTree>
    <p:extLst>
      <p:ext uri="{BB962C8B-B14F-4D97-AF65-F5344CB8AC3E}">
        <p14:creationId xmlns:p14="http://schemas.microsoft.com/office/powerpoint/2010/main" val="34485657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7859485" y="634946"/>
            <a:ext cx="3690257" cy="1450757"/>
          </a:xfrm>
        </p:spPr>
        <p:txBody>
          <a:bodyPr>
            <a:normAutofit/>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2300">
                <a:latin typeface="Times New Roman" panose="02020603050405020304" pitchFamily="18" charset="0"/>
                <a:cs typeface="Times New Roman" panose="02020603050405020304" pitchFamily="18" charset="0"/>
              </a:rPr>
              <a:t>Datora resursu pārvaldības rīki  </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D08F045E-FA1D-4B2F-9B85-F9EDB3F2105A}"/>
              </a:ext>
            </a:extLst>
          </p:cNvPr>
          <p:cNvPicPr>
            <a:picLocks noChangeAspect="1"/>
          </p:cNvPicPr>
          <p:nvPr/>
        </p:nvPicPr>
        <p:blipFill>
          <a:blip r:embed="rId3"/>
          <a:stretch>
            <a:fillRect/>
          </a:stretch>
        </p:blipFill>
        <p:spPr>
          <a:xfrm>
            <a:off x="642258" y="396282"/>
            <a:ext cx="6835250" cy="5314406"/>
          </a:xfrm>
          <a:prstGeom prst="rect">
            <a:avLst/>
          </a:prstGeom>
        </p:spPr>
      </p:pic>
      <p:cxnSp>
        <p:nvCxnSpPr>
          <p:cNvPr id="11" name="Straight Connector 10">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B177C85-A2DA-4CDA-AF22-4926661B20F3}"/>
              </a:ext>
            </a:extLst>
          </p:cNvPr>
          <p:cNvSpPr>
            <a:spLocks noGrp="1"/>
          </p:cNvSpPr>
          <p:nvPr>
            <p:ph idx="1"/>
          </p:nvPr>
        </p:nvSpPr>
        <p:spPr>
          <a:xfrm>
            <a:off x="7859485" y="2198913"/>
            <a:ext cx="3690257" cy="4024135"/>
          </a:xfrm>
        </p:spPr>
        <p:txBody>
          <a:bodyPr>
            <a:normAutofit fontScale="92500"/>
          </a:bodyPr>
          <a:lstStyle/>
          <a:p>
            <a:r>
              <a:rPr lang="lv-LV" dirty="0">
                <a:latin typeface="Times New Roman" panose="02020603050405020304" pitchFamily="18" charset="0"/>
                <a:cs typeface="Times New Roman" panose="02020603050405020304" pitchFamily="18" charset="0"/>
              </a:rPr>
              <a:t>«MSI </a:t>
            </a:r>
            <a:r>
              <a:rPr lang="lv-LV" dirty="0" err="1">
                <a:latin typeface="Times New Roman" panose="02020603050405020304" pitchFamily="18" charset="0"/>
                <a:cs typeface="Times New Roman" panose="02020603050405020304" pitchFamily="18" charset="0"/>
              </a:rPr>
              <a:t>Afterburner</a:t>
            </a:r>
            <a:r>
              <a:rPr lang="lv-LV" dirty="0">
                <a:latin typeface="Times New Roman" panose="02020603050405020304" pitchFamily="18" charset="0"/>
                <a:cs typeface="Times New Roman" panose="02020603050405020304" pitchFamily="18" charset="0"/>
              </a:rPr>
              <a:t>» – rīks palīdz mērīt programmas FPS, paņemto CPU un GPU resursus, utt. un ierakstīts katras sekundes rezultātus failā.</a:t>
            </a:r>
          </a:p>
          <a:p>
            <a:r>
              <a:rPr lang="lv-LV" dirty="0">
                <a:latin typeface="Times New Roman" panose="02020603050405020304" pitchFamily="18" charset="0"/>
                <a:cs typeface="Times New Roman" panose="02020603050405020304" pitchFamily="18" charset="0"/>
              </a:rPr>
              <a:t>«</a:t>
            </a:r>
            <a:r>
              <a:rPr lang="lv-LV" dirty="0" err="1">
                <a:latin typeface="Times New Roman" panose="02020603050405020304" pitchFamily="18" charset="0"/>
                <a:cs typeface="Times New Roman" panose="02020603050405020304" pitchFamily="18" charset="0"/>
              </a:rPr>
              <a:t>RivaTuner</a:t>
            </a:r>
            <a:r>
              <a:rPr lang="lv-LV" dirty="0">
                <a:latin typeface="Times New Roman" panose="02020603050405020304" pitchFamily="18" charset="0"/>
                <a:cs typeface="Times New Roman" panose="02020603050405020304" pitchFamily="18" charset="0"/>
              </a:rPr>
              <a:t>» - «MSI </a:t>
            </a:r>
            <a:r>
              <a:rPr lang="lv-LV" dirty="0" err="1">
                <a:latin typeface="Times New Roman" panose="02020603050405020304" pitchFamily="18" charset="0"/>
                <a:cs typeface="Times New Roman" panose="02020603050405020304" pitchFamily="18" charset="0"/>
              </a:rPr>
              <a:t>Afterburner</a:t>
            </a:r>
            <a:r>
              <a:rPr lang="lv-LV" dirty="0">
                <a:latin typeface="Times New Roman" panose="02020603050405020304" pitchFamily="18" charset="0"/>
                <a:cs typeface="Times New Roman" panose="02020603050405020304" pitchFamily="18" charset="0"/>
              </a:rPr>
              <a:t>»  mērīšanas datnes attēlošana atvērtas </a:t>
            </a:r>
            <a:r>
              <a:rPr lang="lv-LV" dirty="0" err="1">
                <a:latin typeface="Times New Roman" panose="02020603050405020304" pitchFamily="18" charset="0"/>
                <a:cs typeface="Times New Roman" panose="02020603050405020304" pitchFamily="18" charset="0"/>
              </a:rPr>
              <a:t>OpenGL</a:t>
            </a:r>
            <a:r>
              <a:rPr lang="lv-LV" dirty="0">
                <a:latin typeface="Times New Roman" panose="02020603050405020304" pitchFamily="18" charset="0"/>
                <a:cs typeface="Times New Roman" panose="02020603050405020304" pitchFamily="18" charset="0"/>
              </a:rPr>
              <a:t> programmas logā.</a:t>
            </a:r>
          </a:p>
          <a:p>
            <a:r>
              <a:rPr lang="lv-LV" dirty="0">
                <a:latin typeface="Times New Roman" panose="02020603050405020304" pitchFamily="18" charset="0"/>
                <a:cs typeface="Times New Roman" panose="02020603050405020304" pitchFamily="18" charset="0"/>
              </a:rPr>
              <a:t>Priekš programmas RAM mērīšanas bija nepieciešams izveidot savu </a:t>
            </a:r>
            <a:r>
              <a:rPr lang="lv-LV" dirty="0" err="1">
                <a:latin typeface="Times New Roman" panose="02020603050405020304" pitchFamily="18" charset="0"/>
                <a:cs typeface="Times New Roman" panose="02020603050405020304" pitchFamily="18" charset="0"/>
              </a:rPr>
              <a:t>PowerShell</a:t>
            </a:r>
            <a:r>
              <a:rPr lang="lv-LV" dirty="0">
                <a:latin typeface="Times New Roman" panose="02020603050405020304" pitchFamily="18" charset="0"/>
                <a:cs typeface="Times New Roman" panose="02020603050405020304" pitchFamily="18" charset="0"/>
              </a:rPr>
              <a:t> skriptu, kurš katrā sekundē ierakstā atsevišķa failā programmas izmantoto RAM atmiņu</a:t>
            </a:r>
            <a:endParaRPr lang="en-US" dirty="0">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860847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400" dirty="0">
                <a:latin typeface="Times New Roman" panose="02020603050405020304" pitchFamily="18" charset="0"/>
                <a:cs typeface="Times New Roman" panose="02020603050405020304" pitchFamily="18" charset="0"/>
              </a:rPr>
              <a:t>Eksperiments</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C376DA0-AE44-4ABD-9007-596118F32DB7}"/>
              </a:ext>
            </a:extLst>
          </p:cNvPr>
          <p:cNvSpPr txBox="1"/>
          <p:nvPr/>
        </p:nvSpPr>
        <p:spPr>
          <a:xfrm>
            <a:off x="1110816" y="1868556"/>
            <a:ext cx="10040888" cy="2862322"/>
          </a:xfrm>
          <a:prstGeom prst="rect">
            <a:avLst/>
          </a:prstGeom>
          <a:noFill/>
        </p:spPr>
        <p:txBody>
          <a:bodyPr wrap="square" rtlCol="0">
            <a:spAutoFit/>
          </a:bodyPr>
          <a:lstStyle/>
          <a:p>
            <a:pPr marL="285750" indent="-285750">
              <a:buFont typeface="Arial" panose="020B0604020202020204" pitchFamily="34" charset="0"/>
              <a:buChar char="•"/>
            </a:pPr>
            <a:r>
              <a:rPr lang="lv-LV" dirty="0">
                <a:latin typeface="Times New Roman" panose="02020603050405020304" pitchFamily="18" charset="0"/>
                <a:cs typeface="Times New Roman" panose="02020603050405020304" pitchFamily="18" charset="0"/>
              </a:rPr>
              <a:t>Priekš katrā programma bija izveidots savs </a:t>
            </a:r>
            <a:r>
              <a:rPr lang="lv-LV" dirty="0" err="1">
                <a:latin typeface="Times New Roman" panose="02020603050405020304" pitchFamily="18" charset="0"/>
                <a:cs typeface="Times New Roman" panose="02020603050405020304" pitchFamily="18" charset="0"/>
              </a:rPr>
              <a:t>PowerShell</a:t>
            </a:r>
            <a:r>
              <a:rPr lang="lv-LV" dirty="0">
                <a:latin typeface="Times New Roman" panose="02020603050405020304" pitchFamily="18" charset="0"/>
                <a:cs typeface="Times New Roman" panose="02020603050405020304" pitchFamily="18" charset="0"/>
              </a:rPr>
              <a:t> skripts, kurš palaiž </a:t>
            </a:r>
            <a:r>
              <a:rPr lang="lv-LV" dirty="0" err="1">
                <a:latin typeface="Times New Roman" panose="02020603050405020304" pitchFamily="18" charset="0"/>
                <a:cs typeface="Times New Roman" panose="02020603050405020304" pitchFamily="18" charset="0"/>
              </a:rPr>
              <a:t>daudzobjektu</a:t>
            </a:r>
            <a:r>
              <a:rPr lang="lv-LV" dirty="0">
                <a:latin typeface="Times New Roman" panose="02020603050405020304" pitchFamily="18" charset="0"/>
                <a:cs typeface="Times New Roman" panose="02020603050405020304" pitchFamily="18" charset="0"/>
              </a:rPr>
              <a:t> programmu un ieraksta katras sekundes programmas paņemto RAM vērtību, arī paralēli bija ieslēgts «MSI </a:t>
            </a:r>
            <a:r>
              <a:rPr lang="lv-LV" dirty="0" err="1">
                <a:latin typeface="Times New Roman" panose="02020603050405020304" pitchFamily="18" charset="0"/>
                <a:cs typeface="Times New Roman" panose="02020603050405020304" pitchFamily="18" charset="0"/>
              </a:rPr>
              <a:t>Afterburner</a:t>
            </a:r>
            <a:r>
              <a:rPr lang="lv-LV" dirty="0">
                <a:latin typeface="Times New Roman" panose="02020603050405020304" pitchFamily="18" charset="0"/>
                <a:cs typeface="Times New Roman" panose="02020603050405020304" pitchFamily="18" charset="0"/>
              </a:rPr>
              <a:t>», kurš ieraksta saņemtas sistēmas datnēs .</a:t>
            </a:r>
            <a:r>
              <a:rPr lang="lv-LV" dirty="0" err="1">
                <a:latin typeface="Times New Roman" panose="02020603050405020304" pitchFamily="18" charset="0"/>
                <a:cs typeface="Times New Roman" panose="02020603050405020304" pitchFamily="18" charset="0"/>
              </a:rPr>
              <a:t>csv</a:t>
            </a:r>
            <a:r>
              <a:rPr lang="lv-LV" dirty="0">
                <a:latin typeface="Times New Roman" panose="02020603050405020304" pitchFamily="18" charset="0"/>
                <a:cs typeface="Times New Roman" panose="02020603050405020304" pitchFamily="18" charset="0"/>
              </a:rPr>
              <a:t> failā, «</a:t>
            </a:r>
            <a:r>
              <a:rPr lang="lv-LV" dirty="0" err="1">
                <a:latin typeface="Times New Roman" panose="02020603050405020304" pitchFamily="18" charset="0"/>
                <a:cs typeface="Times New Roman" panose="02020603050405020304" pitchFamily="18" charset="0"/>
              </a:rPr>
              <a:t>RivaTuner</a:t>
            </a:r>
            <a:r>
              <a:rPr lang="lv-LV" dirty="0">
                <a:latin typeface="Times New Roman" panose="02020603050405020304" pitchFamily="18" charset="0"/>
                <a:cs typeface="Times New Roman" panose="02020603050405020304" pitchFamily="18" charset="0"/>
              </a:rPr>
              <a:t>» palīdzēja sekot līdzi sistēmas izmantotajām</a:t>
            </a:r>
            <a:r>
              <a:rPr lang="ru-RU" dirty="0">
                <a:latin typeface="Times New Roman" panose="02020603050405020304" pitchFamily="18" charset="0"/>
                <a:cs typeface="Times New Roman" panose="02020603050405020304" pitchFamily="18" charset="0"/>
              </a:rPr>
              <a:t> </a:t>
            </a:r>
            <a:r>
              <a:rPr lang="lv-LV" dirty="0">
                <a:latin typeface="Times New Roman" panose="02020603050405020304" pitchFamily="18" charset="0"/>
                <a:cs typeface="Times New Roman" panose="02020603050405020304" pitchFamily="18" charset="0"/>
              </a:rPr>
              <a:t>resursam.</a:t>
            </a:r>
          </a:p>
          <a:p>
            <a:pPr marL="285750" indent="-285750">
              <a:buFont typeface="Arial" panose="020B0604020202020204" pitchFamily="34" charset="0"/>
              <a:buChar char="•"/>
            </a:pPr>
            <a:r>
              <a:rPr lang="lv-LV" dirty="0">
                <a:latin typeface="Times New Roman" panose="02020603050405020304" pitchFamily="18" charset="0"/>
                <a:cs typeface="Times New Roman" panose="02020603050405020304" pitchFamily="18" charset="0"/>
              </a:rPr>
              <a:t>Katra programma strādāja kamēr nesasniedz 500 objektu skaitu.</a:t>
            </a:r>
          </a:p>
          <a:p>
            <a:pPr marL="285750" indent="-285750">
              <a:buFont typeface="Arial" panose="020B0604020202020204" pitchFamily="34" charset="0"/>
              <a:buChar char="•"/>
            </a:pPr>
            <a:r>
              <a:rPr lang="lv-LV" dirty="0">
                <a:latin typeface="Times New Roman" panose="02020603050405020304" pitchFamily="18" charset="0"/>
                <a:cs typeface="Times New Roman" panose="02020603050405020304" pitchFamily="18" charset="0"/>
              </a:rPr>
              <a:t>Visas nepieciešamās noņemtas datnes tika apvienotas vienā Excel failā un izveidotas grafiki, kuras neatkarības vērtība ir objektu daudzums, un aprēķinātas datnes vidējais skaits. </a:t>
            </a:r>
          </a:p>
          <a:p>
            <a:pPr marL="285750" indent="-285750">
              <a:buFont typeface="Arial" panose="020B0604020202020204" pitchFamily="34" charset="0"/>
              <a:buChar char="•"/>
            </a:pPr>
            <a:r>
              <a:rPr lang="lv-LV" dirty="0">
                <a:latin typeface="Times New Roman" panose="02020603050405020304" pitchFamily="18" charset="0"/>
                <a:cs typeface="Times New Roman" panose="02020603050405020304" pitchFamily="18" charset="0"/>
              </a:rPr>
              <a:t>Arī lai izmantot video karte bez ierobežojumiem bija izslēgta vertikāla sinhronizācija</a:t>
            </a:r>
          </a:p>
          <a:p>
            <a:endParaRPr lang="lv-LV" dirty="0">
              <a:latin typeface="Times New Roman" panose="02020603050405020304" pitchFamily="18" charset="0"/>
              <a:cs typeface="Times New Roman" panose="02020603050405020304" pitchFamily="18" charset="0"/>
            </a:endParaRPr>
          </a:p>
          <a:p>
            <a:r>
              <a:rPr lang="lv-LV" dirty="0">
                <a:latin typeface="Times New Roman" panose="02020603050405020304" pitchFamily="18" charset="0"/>
                <a:cs typeface="Times New Roman" panose="02020603050405020304" pitchFamily="18" charset="0"/>
              </a:rPr>
              <a:t>Pagaidām eksperiments bija veidots uz viena datora ar sekojošam harakteristikām</a:t>
            </a:r>
            <a:endParaRPr lang="en-US" dirty="0">
              <a:latin typeface="Times New Roman" panose="02020603050405020304" pitchFamily="18" charset="0"/>
              <a:cs typeface="Times New Roman" panose="02020603050405020304" pitchFamily="18" charset="0"/>
            </a:endParaRPr>
          </a:p>
        </p:txBody>
      </p:sp>
      <p:graphicFrame>
        <p:nvGraphicFramePr>
          <p:cNvPr id="6" name="Table 7">
            <a:extLst>
              <a:ext uri="{FF2B5EF4-FFF2-40B4-BE49-F238E27FC236}">
                <a16:creationId xmlns:a16="http://schemas.microsoft.com/office/drawing/2014/main" id="{786CCCBA-2753-4240-AAB7-6A033F4D78A3}"/>
              </a:ext>
            </a:extLst>
          </p:cNvPr>
          <p:cNvGraphicFramePr>
            <a:graphicFrameLocks noGrp="1"/>
          </p:cNvGraphicFramePr>
          <p:nvPr>
            <p:extLst>
              <p:ext uri="{D42A27DB-BD31-4B8C-83A1-F6EECF244321}">
                <p14:modId xmlns:p14="http://schemas.microsoft.com/office/powerpoint/2010/main" val="428258700"/>
              </p:ext>
            </p:extLst>
          </p:nvPr>
        </p:nvGraphicFramePr>
        <p:xfrm>
          <a:off x="1110816" y="4960174"/>
          <a:ext cx="7847337" cy="1255767"/>
        </p:xfrm>
        <a:graphic>
          <a:graphicData uri="http://schemas.openxmlformats.org/drawingml/2006/table">
            <a:tbl>
              <a:tblPr firstRow="1" bandRow="1">
                <a:tableStyleId>{5C22544A-7EE6-4342-B048-85BDC9FD1C3A}</a:tableStyleId>
              </a:tblPr>
              <a:tblGrid>
                <a:gridCol w="2615779">
                  <a:extLst>
                    <a:ext uri="{9D8B030D-6E8A-4147-A177-3AD203B41FA5}">
                      <a16:colId xmlns:a16="http://schemas.microsoft.com/office/drawing/2014/main" val="1118854128"/>
                    </a:ext>
                  </a:extLst>
                </a:gridCol>
                <a:gridCol w="2615779">
                  <a:extLst>
                    <a:ext uri="{9D8B030D-6E8A-4147-A177-3AD203B41FA5}">
                      <a16:colId xmlns:a16="http://schemas.microsoft.com/office/drawing/2014/main" val="1298889859"/>
                    </a:ext>
                  </a:extLst>
                </a:gridCol>
                <a:gridCol w="2615779">
                  <a:extLst>
                    <a:ext uri="{9D8B030D-6E8A-4147-A177-3AD203B41FA5}">
                      <a16:colId xmlns:a16="http://schemas.microsoft.com/office/drawing/2014/main" val="102865420"/>
                    </a:ext>
                  </a:extLst>
                </a:gridCol>
              </a:tblGrid>
              <a:tr h="299862">
                <a:tc>
                  <a:txBody>
                    <a:bodyPr/>
                    <a:lstStyle/>
                    <a:p>
                      <a:r>
                        <a:rPr lang="lv-LV" dirty="0"/>
                        <a:t>CPU modelis</a:t>
                      </a:r>
                      <a:endParaRPr lang="en-US" dirty="0"/>
                    </a:p>
                  </a:txBody>
                  <a:tcPr/>
                </a:tc>
                <a:tc>
                  <a:txBody>
                    <a:bodyPr/>
                    <a:lstStyle/>
                    <a:p>
                      <a:r>
                        <a:rPr lang="lv-LV" dirty="0"/>
                        <a:t>GPU modelis</a:t>
                      </a:r>
                      <a:endParaRPr lang="en-US" dirty="0"/>
                    </a:p>
                  </a:txBody>
                  <a:tcPr/>
                </a:tc>
                <a:tc>
                  <a:txBody>
                    <a:bodyPr/>
                    <a:lstStyle/>
                    <a:p>
                      <a:r>
                        <a:rPr lang="lv-LV" dirty="0"/>
                        <a:t>RAM atmiņa</a:t>
                      </a:r>
                      <a:endParaRPr lang="en-US" dirty="0"/>
                    </a:p>
                  </a:txBody>
                  <a:tcPr/>
                </a:tc>
                <a:extLst>
                  <a:ext uri="{0D108BD9-81ED-4DB2-BD59-A6C34878D82A}">
                    <a16:rowId xmlns:a16="http://schemas.microsoft.com/office/drawing/2014/main" val="2991572184"/>
                  </a:ext>
                </a:extLst>
              </a:tr>
              <a:tr h="890007">
                <a:tc>
                  <a:txBody>
                    <a:bodyPr/>
                    <a:lstStyle/>
                    <a:p>
                      <a:r>
                        <a:rPr lang="en-US" dirty="0"/>
                        <a:t>Intel(R) Core(TM) i7-6700HQ CPU @ 2.60GHz</a:t>
                      </a:r>
                    </a:p>
                  </a:txBody>
                  <a:tcPr/>
                </a:tc>
                <a:tc>
                  <a:txBody>
                    <a:bodyPr/>
                    <a:lstStyle/>
                    <a:p>
                      <a:r>
                        <a:rPr lang="lv-LV" dirty="0"/>
                        <a:t>NVIDIA </a:t>
                      </a:r>
                      <a:r>
                        <a:rPr lang="lv-LV" dirty="0" err="1"/>
                        <a:t>GeForce</a:t>
                      </a:r>
                      <a:r>
                        <a:rPr lang="lv-LV" dirty="0"/>
                        <a:t> GTX 960M</a:t>
                      </a:r>
                      <a:endParaRPr lang="en-US" dirty="0"/>
                    </a:p>
                  </a:txBody>
                  <a:tcPr/>
                </a:tc>
                <a:tc>
                  <a:txBody>
                    <a:bodyPr/>
                    <a:lstStyle/>
                    <a:p>
                      <a:r>
                        <a:rPr lang="en-US" dirty="0"/>
                        <a:t>8.0 GB</a:t>
                      </a:r>
                    </a:p>
                  </a:txBody>
                  <a:tcPr/>
                </a:tc>
                <a:extLst>
                  <a:ext uri="{0D108BD9-81ED-4DB2-BD59-A6C34878D82A}">
                    <a16:rowId xmlns:a16="http://schemas.microsoft.com/office/drawing/2014/main" val="3740476728"/>
                  </a:ext>
                </a:extLst>
              </a:tr>
            </a:tbl>
          </a:graphicData>
        </a:graphic>
      </p:graphicFrame>
    </p:spTree>
    <p:extLst>
      <p:ext uri="{BB962C8B-B14F-4D97-AF65-F5344CB8AC3E}">
        <p14:creationId xmlns:p14="http://schemas.microsoft.com/office/powerpoint/2010/main" val="30094077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400" dirty="0">
                <a:latin typeface="Times New Roman" panose="02020603050405020304" pitchFamily="18" charset="0"/>
                <a:cs typeface="Times New Roman" panose="02020603050405020304" pitchFamily="18" charset="0"/>
              </a:rPr>
              <a:t>Eksperiments</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C376DA0-AE44-4ABD-9007-596118F32DB7}"/>
              </a:ext>
            </a:extLst>
          </p:cNvPr>
          <p:cNvSpPr txBox="1"/>
          <p:nvPr/>
        </p:nvSpPr>
        <p:spPr>
          <a:xfrm>
            <a:off x="1110816" y="2057400"/>
            <a:ext cx="10040888"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pic>
        <p:nvPicPr>
          <p:cNvPr id="5" name="ice_video_20200422-010545">
            <a:hlinkClick r:id="" action="ppaction://media"/>
            <a:extLst>
              <a:ext uri="{FF2B5EF4-FFF2-40B4-BE49-F238E27FC236}">
                <a16:creationId xmlns:a16="http://schemas.microsoft.com/office/drawing/2014/main" id="{9BABD256-00BF-40B9-9EC4-F43B3C5F6F5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30685" y="1753275"/>
            <a:ext cx="8734010" cy="4607591"/>
          </a:xfrm>
          <a:prstGeom prst="rect">
            <a:avLst/>
          </a:prstGeom>
        </p:spPr>
      </p:pic>
    </p:spTree>
    <p:extLst>
      <p:ext uri="{BB962C8B-B14F-4D97-AF65-F5344CB8AC3E}">
        <p14:creationId xmlns:p14="http://schemas.microsoft.com/office/powerpoint/2010/main" val="4274063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27A678-67A5-4FBA-81B6-3238DDE65091}"/>
              </a:ext>
            </a:extLst>
          </p:cNvPr>
          <p:cNvSpPr>
            <a:spLocks noGrp="1"/>
          </p:cNvSpPr>
          <p:nvPr>
            <p:ph idx="1"/>
          </p:nvPr>
        </p:nvSpPr>
        <p:spPr>
          <a:xfrm>
            <a:off x="1066800" y="1132670"/>
            <a:ext cx="10058400" cy="1249804"/>
          </a:xfrm>
        </p:spPr>
        <p:txBody>
          <a:bodyPr/>
          <a:lstStyle/>
          <a:p>
            <a:r>
              <a:rPr lang="lv-LV" sz="4400" dirty="0">
                <a:latin typeface="Times New Roman" panose="02020603050405020304" pitchFamily="18" charset="0"/>
                <a:cs typeface="Times New Roman" panose="02020603050405020304" pitchFamily="18" charset="0"/>
              </a:rPr>
              <a:t>Problēmas nostādne</a:t>
            </a:r>
            <a:endParaRPr lang="lv-LV"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Noteikt vai ir C programmēšanas valodas alternatīva datorgrafikā, kurai ir priekšroka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vidē</a:t>
            </a:r>
            <a:endParaRPr lang="en-US" sz="1800" dirty="0">
              <a:effectLst/>
              <a:latin typeface="Times New Roman" panose="02020603050405020304" pitchFamily="18" charset="0"/>
              <a:ea typeface="Times New Roman" panose="02020603050405020304" pitchFamily="18" charset="0"/>
              <a:cs typeface="Arial Unicode MS" panose="020B0604020202020204" pitchFamily="34" charset="-128"/>
            </a:endParaRPr>
          </a:p>
        </p:txBody>
      </p:sp>
      <p:sp>
        <p:nvSpPr>
          <p:cNvPr id="6" name="Content Placeholder 2">
            <a:extLst>
              <a:ext uri="{FF2B5EF4-FFF2-40B4-BE49-F238E27FC236}">
                <a16:creationId xmlns:a16="http://schemas.microsoft.com/office/drawing/2014/main" id="{CD83E905-5FE5-46E9-AD82-D6BFC27D3519}"/>
              </a:ext>
            </a:extLst>
          </p:cNvPr>
          <p:cNvSpPr txBox="1">
            <a:spLocks/>
          </p:cNvSpPr>
          <p:nvPr/>
        </p:nvSpPr>
        <p:spPr>
          <a:xfrm>
            <a:off x="1066800" y="2745375"/>
            <a:ext cx="10058400" cy="124980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lv-LV" sz="4400" dirty="0">
                <a:latin typeface="Times New Roman" panose="02020603050405020304" pitchFamily="18" charset="0"/>
                <a:cs typeface="Times New Roman" panose="02020603050405020304" pitchFamily="18" charset="0"/>
              </a:rPr>
              <a:t>Darba mērķis</a:t>
            </a:r>
            <a:endParaRPr lang="lv-LV" sz="1800" dirty="0">
              <a:latin typeface="Times New Roman" panose="02020603050405020304" pitchFamily="18" charset="0"/>
              <a:ea typeface="Times New Roman" panose="02020603050405020304" pitchFamily="18" charset="0"/>
              <a:cs typeface="Times New Roman" panose="02020603050405020304" pitchFamily="18" charset="0"/>
            </a:endParaRPr>
          </a:p>
          <a:p>
            <a:pPr marL="0" marR="0" algn="just">
              <a:lnSpc>
                <a:spcPct val="150000"/>
              </a:lnSpc>
              <a:spcBef>
                <a:spcPts val="0"/>
              </a:spcBef>
              <a:spcAft>
                <a:spcPts val="0"/>
              </a:spcAft>
            </a:pP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Salīdzināt C programmēšanas valodas alternatīvas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izmantošanas kontekstā</a:t>
            </a:r>
            <a:endParaRPr lang="en-US" sz="1800" dirty="0">
              <a:effectLst/>
              <a:latin typeface="Times New Roman" panose="02020603050405020304" pitchFamily="18" charset="0"/>
              <a:ea typeface="Times New Roman" panose="02020603050405020304" pitchFamily="18" charset="0"/>
              <a:cs typeface="Arial Unicode MS" panose="020B0604020202020204" pitchFamily="34" charset="-128"/>
            </a:endParaRPr>
          </a:p>
        </p:txBody>
      </p:sp>
    </p:spTree>
    <p:extLst>
      <p:ext uri="{BB962C8B-B14F-4D97-AF65-F5344CB8AC3E}">
        <p14:creationId xmlns:p14="http://schemas.microsoft.com/office/powerpoint/2010/main" val="7889946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400" dirty="0">
                <a:latin typeface="Times New Roman" panose="02020603050405020304" pitchFamily="18" charset="0"/>
                <a:cs typeface="Times New Roman" panose="02020603050405020304" pitchFamily="18" charset="0"/>
              </a:rPr>
              <a:t>C valoda rezultāti</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graphicFrame>
        <p:nvGraphicFramePr>
          <p:cNvPr id="7" name="Chart 6">
            <a:extLst>
              <a:ext uri="{FF2B5EF4-FFF2-40B4-BE49-F238E27FC236}">
                <a16:creationId xmlns:a16="http://schemas.microsoft.com/office/drawing/2014/main" id="{B478B56C-5601-4F91-B70D-61B82E8552C1}"/>
              </a:ext>
            </a:extLst>
          </p:cNvPr>
          <p:cNvGraphicFramePr>
            <a:graphicFrameLocks/>
          </p:cNvGraphicFramePr>
          <p:nvPr>
            <p:extLst>
              <p:ext uri="{D42A27DB-BD31-4B8C-83A1-F6EECF244321}">
                <p14:modId xmlns:p14="http://schemas.microsoft.com/office/powerpoint/2010/main" val="2520425870"/>
              </p:ext>
            </p:extLst>
          </p:nvPr>
        </p:nvGraphicFramePr>
        <p:xfrm>
          <a:off x="0" y="1786068"/>
          <a:ext cx="6048377" cy="229552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9500DEF7-4C2F-49E6-AA05-55DD9587D79E}"/>
              </a:ext>
            </a:extLst>
          </p:cNvPr>
          <p:cNvGraphicFramePr>
            <a:graphicFrameLocks/>
          </p:cNvGraphicFramePr>
          <p:nvPr>
            <p:extLst>
              <p:ext uri="{D42A27DB-BD31-4B8C-83A1-F6EECF244321}">
                <p14:modId xmlns:p14="http://schemas.microsoft.com/office/powerpoint/2010/main" val="2128001640"/>
              </p:ext>
            </p:extLst>
          </p:nvPr>
        </p:nvGraphicFramePr>
        <p:xfrm>
          <a:off x="6048377" y="1786068"/>
          <a:ext cx="6143624" cy="229552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Chart 9">
            <a:extLst>
              <a:ext uri="{FF2B5EF4-FFF2-40B4-BE49-F238E27FC236}">
                <a16:creationId xmlns:a16="http://schemas.microsoft.com/office/drawing/2014/main" id="{D522F85A-7534-4703-9C4C-1EA03BCD1FA7}"/>
              </a:ext>
            </a:extLst>
          </p:cNvPr>
          <p:cNvGraphicFramePr>
            <a:graphicFrameLocks/>
          </p:cNvGraphicFramePr>
          <p:nvPr>
            <p:extLst>
              <p:ext uri="{D42A27DB-BD31-4B8C-83A1-F6EECF244321}">
                <p14:modId xmlns:p14="http://schemas.microsoft.com/office/powerpoint/2010/main" val="1103465152"/>
              </p:ext>
            </p:extLst>
          </p:nvPr>
        </p:nvGraphicFramePr>
        <p:xfrm>
          <a:off x="0" y="4081592"/>
          <a:ext cx="6048377" cy="2151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1" name="Table 11">
            <a:extLst>
              <a:ext uri="{FF2B5EF4-FFF2-40B4-BE49-F238E27FC236}">
                <a16:creationId xmlns:a16="http://schemas.microsoft.com/office/drawing/2014/main" id="{5DCC4803-2E52-4FD6-A051-B8508F4F2C55}"/>
              </a:ext>
            </a:extLst>
          </p:cNvPr>
          <p:cNvGraphicFramePr>
            <a:graphicFrameLocks noGrp="1"/>
          </p:cNvGraphicFramePr>
          <p:nvPr>
            <p:extLst>
              <p:ext uri="{D42A27DB-BD31-4B8C-83A1-F6EECF244321}">
                <p14:modId xmlns:p14="http://schemas.microsoft.com/office/powerpoint/2010/main" val="1113386200"/>
              </p:ext>
            </p:extLst>
          </p:nvPr>
        </p:nvGraphicFramePr>
        <p:xfrm>
          <a:off x="6132443" y="4174435"/>
          <a:ext cx="5925066" cy="1143000"/>
        </p:xfrm>
        <a:graphic>
          <a:graphicData uri="http://schemas.openxmlformats.org/drawingml/2006/table">
            <a:tbl>
              <a:tblPr firstRow="1" bandRow="1">
                <a:tableStyleId>{5C22544A-7EE6-4342-B048-85BDC9FD1C3A}</a:tableStyleId>
              </a:tblPr>
              <a:tblGrid>
                <a:gridCol w="1499123">
                  <a:extLst>
                    <a:ext uri="{9D8B030D-6E8A-4147-A177-3AD203B41FA5}">
                      <a16:colId xmlns:a16="http://schemas.microsoft.com/office/drawing/2014/main" val="3984735518"/>
                    </a:ext>
                  </a:extLst>
                </a:gridCol>
                <a:gridCol w="1488119">
                  <a:extLst>
                    <a:ext uri="{9D8B030D-6E8A-4147-A177-3AD203B41FA5}">
                      <a16:colId xmlns:a16="http://schemas.microsoft.com/office/drawing/2014/main" val="3215864016"/>
                    </a:ext>
                  </a:extLst>
                </a:gridCol>
                <a:gridCol w="1449705">
                  <a:extLst>
                    <a:ext uri="{9D8B030D-6E8A-4147-A177-3AD203B41FA5}">
                      <a16:colId xmlns:a16="http://schemas.microsoft.com/office/drawing/2014/main" val="2276421103"/>
                    </a:ext>
                  </a:extLst>
                </a:gridCol>
                <a:gridCol w="1488119">
                  <a:extLst>
                    <a:ext uri="{9D8B030D-6E8A-4147-A177-3AD203B41FA5}">
                      <a16:colId xmlns:a16="http://schemas.microsoft.com/office/drawing/2014/main" val="109186397"/>
                    </a:ext>
                  </a:extLst>
                </a:gridCol>
              </a:tblGrid>
              <a:tr h="742748">
                <a:tc>
                  <a:txBody>
                    <a:bodyPr/>
                    <a:lstStyle/>
                    <a:p>
                      <a:r>
                        <a:rPr lang="lv-LV" sz="1400" dirty="0"/>
                        <a:t>Vidējais </a:t>
                      </a:r>
                      <a:r>
                        <a:rPr lang="lv-LV" sz="1400" dirty="0" err="1"/>
                        <a:t>Framerate</a:t>
                      </a:r>
                      <a:r>
                        <a:rPr lang="lv-LV" sz="1400" dirty="0"/>
                        <a:t> (FPS)</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CPU (%)</a:t>
                      </a:r>
                      <a:endParaRPr lang="en-US" sz="1400" dirty="0"/>
                    </a:p>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GPU (%)</a:t>
                      </a:r>
                      <a:endParaRPr lang="en-US" sz="1400" dirty="0"/>
                    </a:p>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RAM (MB)</a:t>
                      </a:r>
                      <a:endParaRPr lang="en-US" sz="1400" dirty="0"/>
                    </a:p>
                    <a:p>
                      <a:endParaRPr lang="en-US" sz="1400" dirty="0"/>
                    </a:p>
                  </a:txBody>
                  <a:tcPr/>
                </a:tc>
                <a:extLst>
                  <a:ext uri="{0D108BD9-81ED-4DB2-BD59-A6C34878D82A}">
                    <a16:rowId xmlns:a16="http://schemas.microsoft.com/office/drawing/2014/main" val="2752033915"/>
                  </a:ext>
                </a:extLst>
              </a:tr>
              <a:tr h="400252">
                <a:tc>
                  <a:txBody>
                    <a:bodyPr/>
                    <a:lstStyle/>
                    <a:p>
                      <a:r>
                        <a:rPr lang="lv-LV" dirty="0"/>
                        <a:t>223.4118</a:t>
                      </a:r>
                      <a:endParaRPr lang="en-US" dirty="0"/>
                    </a:p>
                  </a:txBody>
                  <a:tcPr/>
                </a:tc>
                <a:tc>
                  <a:txBody>
                    <a:bodyPr/>
                    <a:lstStyle/>
                    <a:p>
                      <a:r>
                        <a:rPr lang="lv-LV" dirty="0"/>
                        <a:t>24.34393</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dirty="0"/>
                        <a:t>32.48898</a:t>
                      </a:r>
                      <a:endParaRPr lang="en-US" dirty="0"/>
                    </a:p>
                  </a:txBody>
                  <a:tcPr/>
                </a:tc>
                <a:tc>
                  <a:txBody>
                    <a:bodyPr/>
                    <a:lstStyle/>
                    <a:p>
                      <a:r>
                        <a:rPr lang="lv-LV" dirty="0"/>
                        <a:t>44.2202</a:t>
                      </a:r>
                      <a:endParaRPr lang="en-US" dirty="0"/>
                    </a:p>
                  </a:txBody>
                  <a:tcPr/>
                </a:tc>
                <a:extLst>
                  <a:ext uri="{0D108BD9-81ED-4DB2-BD59-A6C34878D82A}">
                    <a16:rowId xmlns:a16="http://schemas.microsoft.com/office/drawing/2014/main" val="3429527055"/>
                  </a:ext>
                </a:extLst>
              </a:tr>
            </a:tbl>
          </a:graphicData>
        </a:graphic>
      </p:graphicFrame>
    </p:spTree>
    <p:extLst>
      <p:ext uri="{BB962C8B-B14F-4D97-AF65-F5344CB8AC3E}">
        <p14:creationId xmlns:p14="http://schemas.microsoft.com/office/powerpoint/2010/main" val="34507334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400" dirty="0">
                <a:latin typeface="Times New Roman" panose="02020603050405020304" pitchFamily="18" charset="0"/>
                <a:cs typeface="Times New Roman" panose="02020603050405020304" pitchFamily="18" charset="0"/>
              </a:rPr>
              <a:t>V valoda rezultāti</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graphicFrame>
        <p:nvGraphicFramePr>
          <p:cNvPr id="11" name="Table 11">
            <a:extLst>
              <a:ext uri="{FF2B5EF4-FFF2-40B4-BE49-F238E27FC236}">
                <a16:creationId xmlns:a16="http://schemas.microsoft.com/office/drawing/2014/main" id="{5DCC4803-2E52-4FD6-A051-B8508F4F2C55}"/>
              </a:ext>
            </a:extLst>
          </p:cNvPr>
          <p:cNvGraphicFramePr>
            <a:graphicFrameLocks noGrp="1"/>
          </p:cNvGraphicFramePr>
          <p:nvPr>
            <p:extLst>
              <p:ext uri="{D42A27DB-BD31-4B8C-83A1-F6EECF244321}">
                <p14:modId xmlns:p14="http://schemas.microsoft.com/office/powerpoint/2010/main" val="2776716431"/>
              </p:ext>
            </p:extLst>
          </p:nvPr>
        </p:nvGraphicFramePr>
        <p:xfrm>
          <a:off x="6132443" y="4174435"/>
          <a:ext cx="5963480" cy="1143000"/>
        </p:xfrm>
        <a:graphic>
          <a:graphicData uri="http://schemas.openxmlformats.org/drawingml/2006/table">
            <a:tbl>
              <a:tblPr firstRow="1" bandRow="1">
                <a:tableStyleId>{5C22544A-7EE6-4342-B048-85BDC9FD1C3A}</a:tableStyleId>
              </a:tblPr>
              <a:tblGrid>
                <a:gridCol w="1499123">
                  <a:extLst>
                    <a:ext uri="{9D8B030D-6E8A-4147-A177-3AD203B41FA5}">
                      <a16:colId xmlns:a16="http://schemas.microsoft.com/office/drawing/2014/main" val="3984735518"/>
                    </a:ext>
                  </a:extLst>
                </a:gridCol>
                <a:gridCol w="1488119">
                  <a:extLst>
                    <a:ext uri="{9D8B030D-6E8A-4147-A177-3AD203B41FA5}">
                      <a16:colId xmlns:a16="http://schemas.microsoft.com/office/drawing/2014/main" val="3215864016"/>
                    </a:ext>
                  </a:extLst>
                </a:gridCol>
                <a:gridCol w="1488119">
                  <a:extLst>
                    <a:ext uri="{9D8B030D-6E8A-4147-A177-3AD203B41FA5}">
                      <a16:colId xmlns:a16="http://schemas.microsoft.com/office/drawing/2014/main" val="2276421103"/>
                    </a:ext>
                  </a:extLst>
                </a:gridCol>
                <a:gridCol w="1488119">
                  <a:extLst>
                    <a:ext uri="{9D8B030D-6E8A-4147-A177-3AD203B41FA5}">
                      <a16:colId xmlns:a16="http://schemas.microsoft.com/office/drawing/2014/main" val="109186397"/>
                    </a:ext>
                  </a:extLst>
                </a:gridCol>
              </a:tblGrid>
              <a:tr h="742748">
                <a:tc>
                  <a:txBody>
                    <a:bodyPr/>
                    <a:lstStyle/>
                    <a:p>
                      <a:r>
                        <a:rPr lang="lv-LV" sz="1400" dirty="0"/>
                        <a:t>Vidējais </a:t>
                      </a:r>
                      <a:r>
                        <a:rPr lang="lv-LV" sz="1400" dirty="0" err="1"/>
                        <a:t>Framerate</a:t>
                      </a:r>
                      <a:r>
                        <a:rPr lang="lv-LV" sz="1400" dirty="0"/>
                        <a:t> (FPS)</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CPU (%)</a:t>
                      </a:r>
                      <a:endParaRPr lang="en-US" sz="1400" dirty="0"/>
                    </a:p>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GPU (%)</a:t>
                      </a:r>
                      <a:endParaRPr lang="en-US" sz="1400" dirty="0"/>
                    </a:p>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RAM (MB)</a:t>
                      </a:r>
                      <a:endParaRPr lang="en-US" sz="1400" dirty="0"/>
                    </a:p>
                    <a:p>
                      <a:endParaRPr lang="en-US" sz="1400" dirty="0"/>
                    </a:p>
                  </a:txBody>
                  <a:tcPr/>
                </a:tc>
                <a:extLst>
                  <a:ext uri="{0D108BD9-81ED-4DB2-BD59-A6C34878D82A}">
                    <a16:rowId xmlns:a16="http://schemas.microsoft.com/office/drawing/2014/main" val="2752033915"/>
                  </a:ext>
                </a:extLst>
              </a:tr>
              <a:tr h="400252">
                <a:tc>
                  <a:txBody>
                    <a:bodyPr/>
                    <a:lstStyle/>
                    <a:p>
                      <a:r>
                        <a:rPr lang="lv-LV" dirty="0"/>
                        <a:t>211.2855</a:t>
                      </a:r>
                      <a:endParaRPr lang="en-US" dirty="0"/>
                    </a:p>
                  </a:txBody>
                  <a:tcPr/>
                </a:tc>
                <a:tc>
                  <a:txBody>
                    <a:bodyPr/>
                    <a:lstStyle/>
                    <a:p>
                      <a:r>
                        <a:rPr lang="lv-LV" dirty="0"/>
                        <a:t>24.14031</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dirty="0"/>
                        <a:t>32.5596</a:t>
                      </a:r>
                      <a:endParaRPr lang="en-US" dirty="0"/>
                    </a:p>
                  </a:txBody>
                  <a:tcPr/>
                </a:tc>
                <a:tc>
                  <a:txBody>
                    <a:bodyPr/>
                    <a:lstStyle/>
                    <a:p>
                      <a:r>
                        <a:rPr lang="lv-LV" dirty="0"/>
                        <a:t>242.7703</a:t>
                      </a:r>
                      <a:endParaRPr lang="en-US" dirty="0"/>
                    </a:p>
                  </a:txBody>
                  <a:tcPr/>
                </a:tc>
                <a:extLst>
                  <a:ext uri="{0D108BD9-81ED-4DB2-BD59-A6C34878D82A}">
                    <a16:rowId xmlns:a16="http://schemas.microsoft.com/office/drawing/2014/main" val="3429527055"/>
                  </a:ext>
                </a:extLst>
              </a:tr>
            </a:tbl>
          </a:graphicData>
        </a:graphic>
      </p:graphicFrame>
      <p:graphicFrame>
        <p:nvGraphicFramePr>
          <p:cNvPr id="8" name="Chart 7">
            <a:extLst>
              <a:ext uri="{FF2B5EF4-FFF2-40B4-BE49-F238E27FC236}">
                <a16:creationId xmlns:a16="http://schemas.microsoft.com/office/drawing/2014/main" id="{095C2A1D-7578-4316-92BE-CA18DEA6F1B3}"/>
              </a:ext>
            </a:extLst>
          </p:cNvPr>
          <p:cNvGraphicFramePr>
            <a:graphicFrameLocks/>
          </p:cNvGraphicFramePr>
          <p:nvPr>
            <p:extLst>
              <p:ext uri="{D42A27DB-BD31-4B8C-83A1-F6EECF244321}">
                <p14:modId xmlns:p14="http://schemas.microsoft.com/office/powerpoint/2010/main" val="1145306261"/>
              </p:ext>
            </p:extLst>
          </p:nvPr>
        </p:nvGraphicFramePr>
        <p:xfrm>
          <a:off x="0" y="4081592"/>
          <a:ext cx="6048376" cy="229552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a:extLst>
              <a:ext uri="{FF2B5EF4-FFF2-40B4-BE49-F238E27FC236}">
                <a16:creationId xmlns:a16="http://schemas.microsoft.com/office/drawing/2014/main" id="{992D070C-CFC6-4A34-8040-7E204E1051C2}"/>
              </a:ext>
            </a:extLst>
          </p:cNvPr>
          <p:cNvGraphicFramePr>
            <a:graphicFrameLocks/>
          </p:cNvGraphicFramePr>
          <p:nvPr>
            <p:extLst>
              <p:ext uri="{D42A27DB-BD31-4B8C-83A1-F6EECF244321}">
                <p14:modId xmlns:p14="http://schemas.microsoft.com/office/powerpoint/2010/main" val="211623464"/>
              </p:ext>
            </p:extLst>
          </p:nvPr>
        </p:nvGraphicFramePr>
        <p:xfrm>
          <a:off x="6143625" y="1786069"/>
          <a:ext cx="5952297" cy="229552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 name="Chart 12">
            <a:extLst>
              <a:ext uri="{FF2B5EF4-FFF2-40B4-BE49-F238E27FC236}">
                <a16:creationId xmlns:a16="http://schemas.microsoft.com/office/drawing/2014/main" id="{BE904BB7-EA3A-40D2-99DD-ED53416C1DA7}"/>
              </a:ext>
            </a:extLst>
          </p:cNvPr>
          <p:cNvGraphicFramePr>
            <a:graphicFrameLocks/>
          </p:cNvGraphicFramePr>
          <p:nvPr>
            <p:extLst>
              <p:ext uri="{D42A27DB-BD31-4B8C-83A1-F6EECF244321}">
                <p14:modId xmlns:p14="http://schemas.microsoft.com/office/powerpoint/2010/main" val="1077605084"/>
              </p:ext>
            </p:extLst>
          </p:nvPr>
        </p:nvGraphicFramePr>
        <p:xfrm>
          <a:off x="0" y="1786068"/>
          <a:ext cx="6048376" cy="229552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2056899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400" dirty="0">
                <a:latin typeface="Times New Roman" panose="02020603050405020304" pitchFamily="18" charset="0"/>
                <a:cs typeface="Times New Roman" panose="02020603050405020304" pitchFamily="18" charset="0"/>
              </a:rPr>
              <a:t>GO valoda rezultāti</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graphicFrame>
        <p:nvGraphicFramePr>
          <p:cNvPr id="11" name="Table 11">
            <a:extLst>
              <a:ext uri="{FF2B5EF4-FFF2-40B4-BE49-F238E27FC236}">
                <a16:creationId xmlns:a16="http://schemas.microsoft.com/office/drawing/2014/main" id="{5DCC4803-2E52-4FD6-A051-B8508F4F2C55}"/>
              </a:ext>
            </a:extLst>
          </p:cNvPr>
          <p:cNvGraphicFramePr>
            <a:graphicFrameLocks noGrp="1"/>
          </p:cNvGraphicFramePr>
          <p:nvPr>
            <p:extLst>
              <p:ext uri="{D42A27DB-BD31-4B8C-83A1-F6EECF244321}">
                <p14:modId xmlns:p14="http://schemas.microsoft.com/office/powerpoint/2010/main" val="398150478"/>
              </p:ext>
            </p:extLst>
          </p:nvPr>
        </p:nvGraphicFramePr>
        <p:xfrm>
          <a:off x="6132443" y="4174435"/>
          <a:ext cx="5963480" cy="1143000"/>
        </p:xfrm>
        <a:graphic>
          <a:graphicData uri="http://schemas.openxmlformats.org/drawingml/2006/table">
            <a:tbl>
              <a:tblPr firstRow="1" bandRow="1">
                <a:tableStyleId>{5C22544A-7EE6-4342-B048-85BDC9FD1C3A}</a:tableStyleId>
              </a:tblPr>
              <a:tblGrid>
                <a:gridCol w="1499123">
                  <a:extLst>
                    <a:ext uri="{9D8B030D-6E8A-4147-A177-3AD203B41FA5}">
                      <a16:colId xmlns:a16="http://schemas.microsoft.com/office/drawing/2014/main" val="3984735518"/>
                    </a:ext>
                  </a:extLst>
                </a:gridCol>
                <a:gridCol w="1488119">
                  <a:extLst>
                    <a:ext uri="{9D8B030D-6E8A-4147-A177-3AD203B41FA5}">
                      <a16:colId xmlns:a16="http://schemas.microsoft.com/office/drawing/2014/main" val="3215864016"/>
                    </a:ext>
                  </a:extLst>
                </a:gridCol>
                <a:gridCol w="1488119">
                  <a:extLst>
                    <a:ext uri="{9D8B030D-6E8A-4147-A177-3AD203B41FA5}">
                      <a16:colId xmlns:a16="http://schemas.microsoft.com/office/drawing/2014/main" val="2276421103"/>
                    </a:ext>
                  </a:extLst>
                </a:gridCol>
                <a:gridCol w="1488119">
                  <a:extLst>
                    <a:ext uri="{9D8B030D-6E8A-4147-A177-3AD203B41FA5}">
                      <a16:colId xmlns:a16="http://schemas.microsoft.com/office/drawing/2014/main" val="109186397"/>
                    </a:ext>
                  </a:extLst>
                </a:gridCol>
              </a:tblGrid>
              <a:tr h="742748">
                <a:tc>
                  <a:txBody>
                    <a:bodyPr/>
                    <a:lstStyle/>
                    <a:p>
                      <a:r>
                        <a:rPr lang="lv-LV" sz="1400" dirty="0"/>
                        <a:t>Vidējais </a:t>
                      </a:r>
                      <a:r>
                        <a:rPr lang="lv-LV" sz="1400" dirty="0" err="1"/>
                        <a:t>Framerate</a:t>
                      </a:r>
                      <a:r>
                        <a:rPr lang="lv-LV" sz="1400" dirty="0"/>
                        <a:t> (FPS)</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CPU (%)</a:t>
                      </a:r>
                      <a:endParaRPr lang="en-US" sz="1400" dirty="0"/>
                    </a:p>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GPU (%)</a:t>
                      </a:r>
                      <a:endParaRPr lang="en-US" sz="1400" dirty="0"/>
                    </a:p>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RAM (MB)</a:t>
                      </a:r>
                      <a:endParaRPr lang="en-US" sz="1400" dirty="0"/>
                    </a:p>
                    <a:p>
                      <a:endParaRPr lang="en-US" sz="1400" dirty="0"/>
                    </a:p>
                  </a:txBody>
                  <a:tcPr/>
                </a:tc>
                <a:extLst>
                  <a:ext uri="{0D108BD9-81ED-4DB2-BD59-A6C34878D82A}">
                    <a16:rowId xmlns:a16="http://schemas.microsoft.com/office/drawing/2014/main" val="2752033915"/>
                  </a:ext>
                </a:extLst>
              </a:tr>
              <a:tr h="400252">
                <a:tc>
                  <a:txBody>
                    <a:bodyPr/>
                    <a:lstStyle/>
                    <a:p>
                      <a:r>
                        <a:rPr lang="lv-LV" dirty="0"/>
                        <a:t>196.0948</a:t>
                      </a:r>
                      <a:endParaRPr lang="en-US" dirty="0"/>
                    </a:p>
                  </a:txBody>
                  <a:tcPr/>
                </a:tc>
                <a:tc>
                  <a:txBody>
                    <a:bodyPr/>
                    <a:lstStyle/>
                    <a:p>
                      <a:r>
                        <a:rPr lang="lv-LV" dirty="0"/>
                        <a:t>19.46298</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dirty="0"/>
                        <a:t>36.556</a:t>
                      </a:r>
                      <a:endParaRPr lang="en-US" dirty="0"/>
                    </a:p>
                  </a:txBody>
                  <a:tcPr/>
                </a:tc>
                <a:tc>
                  <a:txBody>
                    <a:bodyPr/>
                    <a:lstStyle/>
                    <a:p>
                      <a:r>
                        <a:rPr lang="lv-LV" dirty="0"/>
                        <a:t>46.476</a:t>
                      </a:r>
                    </a:p>
                  </a:txBody>
                  <a:tcPr/>
                </a:tc>
                <a:extLst>
                  <a:ext uri="{0D108BD9-81ED-4DB2-BD59-A6C34878D82A}">
                    <a16:rowId xmlns:a16="http://schemas.microsoft.com/office/drawing/2014/main" val="3429527055"/>
                  </a:ext>
                </a:extLst>
              </a:tr>
            </a:tbl>
          </a:graphicData>
        </a:graphic>
      </p:graphicFrame>
      <p:graphicFrame>
        <p:nvGraphicFramePr>
          <p:cNvPr id="8" name="Chart 7">
            <a:extLst>
              <a:ext uri="{FF2B5EF4-FFF2-40B4-BE49-F238E27FC236}">
                <a16:creationId xmlns:a16="http://schemas.microsoft.com/office/drawing/2014/main" id="{8CB95D0B-AD91-42F8-8E52-CB76FA76DA00}"/>
              </a:ext>
            </a:extLst>
          </p:cNvPr>
          <p:cNvGraphicFramePr>
            <a:graphicFrameLocks/>
          </p:cNvGraphicFramePr>
          <p:nvPr>
            <p:extLst>
              <p:ext uri="{D42A27DB-BD31-4B8C-83A1-F6EECF244321}">
                <p14:modId xmlns:p14="http://schemas.microsoft.com/office/powerpoint/2010/main" val="427509362"/>
              </p:ext>
            </p:extLst>
          </p:nvPr>
        </p:nvGraphicFramePr>
        <p:xfrm>
          <a:off x="53006" y="1786068"/>
          <a:ext cx="6006551" cy="229552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a:extLst>
              <a:ext uri="{FF2B5EF4-FFF2-40B4-BE49-F238E27FC236}">
                <a16:creationId xmlns:a16="http://schemas.microsoft.com/office/drawing/2014/main" id="{A7CB140D-7B77-4DE6-8E4B-9C518EC05F3B}"/>
              </a:ext>
            </a:extLst>
          </p:cNvPr>
          <p:cNvGraphicFramePr>
            <a:graphicFrameLocks/>
          </p:cNvGraphicFramePr>
          <p:nvPr>
            <p:extLst>
              <p:ext uri="{D42A27DB-BD31-4B8C-83A1-F6EECF244321}">
                <p14:modId xmlns:p14="http://schemas.microsoft.com/office/powerpoint/2010/main" val="4160239349"/>
              </p:ext>
            </p:extLst>
          </p:nvPr>
        </p:nvGraphicFramePr>
        <p:xfrm>
          <a:off x="6048377" y="1786068"/>
          <a:ext cx="6047546" cy="229552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 name="Chart 12">
            <a:extLst>
              <a:ext uri="{FF2B5EF4-FFF2-40B4-BE49-F238E27FC236}">
                <a16:creationId xmlns:a16="http://schemas.microsoft.com/office/drawing/2014/main" id="{A104D4DE-AFD9-45B2-9A27-0544DE2128E8}"/>
              </a:ext>
            </a:extLst>
          </p:cNvPr>
          <p:cNvGraphicFramePr>
            <a:graphicFrameLocks/>
          </p:cNvGraphicFramePr>
          <p:nvPr>
            <p:extLst>
              <p:ext uri="{D42A27DB-BD31-4B8C-83A1-F6EECF244321}">
                <p14:modId xmlns:p14="http://schemas.microsoft.com/office/powerpoint/2010/main" val="2538355742"/>
              </p:ext>
            </p:extLst>
          </p:nvPr>
        </p:nvGraphicFramePr>
        <p:xfrm>
          <a:off x="12011" y="3905300"/>
          <a:ext cx="5963479" cy="236194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7699571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400" dirty="0" err="1">
                <a:latin typeface="Times New Roman" panose="02020603050405020304" pitchFamily="18" charset="0"/>
                <a:cs typeface="Times New Roman" panose="02020603050405020304" pitchFamily="18" charset="0"/>
              </a:rPr>
              <a:t>Rust</a:t>
            </a:r>
            <a:r>
              <a:rPr lang="lv-LV" sz="5400" dirty="0">
                <a:latin typeface="Times New Roman" panose="02020603050405020304" pitchFamily="18" charset="0"/>
                <a:cs typeface="Times New Roman" panose="02020603050405020304" pitchFamily="18" charset="0"/>
              </a:rPr>
              <a:t> valoda rezultāti</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graphicFrame>
        <p:nvGraphicFramePr>
          <p:cNvPr id="11" name="Table 11">
            <a:extLst>
              <a:ext uri="{FF2B5EF4-FFF2-40B4-BE49-F238E27FC236}">
                <a16:creationId xmlns:a16="http://schemas.microsoft.com/office/drawing/2014/main" id="{5DCC4803-2E52-4FD6-A051-B8508F4F2C55}"/>
              </a:ext>
            </a:extLst>
          </p:cNvPr>
          <p:cNvGraphicFramePr>
            <a:graphicFrameLocks noGrp="1"/>
          </p:cNvGraphicFramePr>
          <p:nvPr>
            <p:extLst>
              <p:ext uri="{D42A27DB-BD31-4B8C-83A1-F6EECF244321}">
                <p14:modId xmlns:p14="http://schemas.microsoft.com/office/powerpoint/2010/main" val="3029245212"/>
              </p:ext>
            </p:extLst>
          </p:nvPr>
        </p:nvGraphicFramePr>
        <p:xfrm>
          <a:off x="6132443" y="4174435"/>
          <a:ext cx="5963480" cy="1143000"/>
        </p:xfrm>
        <a:graphic>
          <a:graphicData uri="http://schemas.openxmlformats.org/drawingml/2006/table">
            <a:tbl>
              <a:tblPr firstRow="1" bandRow="1">
                <a:tableStyleId>{5C22544A-7EE6-4342-B048-85BDC9FD1C3A}</a:tableStyleId>
              </a:tblPr>
              <a:tblGrid>
                <a:gridCol w="1499123">
                  <a:extLst>
                    <a:ext uri="{9D8B030D-6E8A-4147-A177-3AD203B41FA5}">
                      <a16:colId xmlns:a16="http://schemas.microsoft.com/office/drawing/2014/main" val="3984735518"/>
                    </a:ext>
                  </a:extLst>
                </a:gridCol>
                <a:gridCol w="1488119">
                  <a:extLst>
                    <a:ext uri="{9D8B030D-6E8A-4147-A177-3AD203B41FA5}">
                      <a16:colId xmlns:a16="http://schemas.microsoft.com/office/drawing/2014/main" val="3215864016"/>
                    </a:ext>
                  </a:extLst>
                </a:gridCol>
                <a:gridCol w="1488119">
                  <a:extLst>
                    <a:ext uri="{9D8B030D-6E8A-4147-A177-3AD203B41FA5}">
                      <a16:colId xmlns:a16="http://schemas.microsoft.com/office/drawing/2014/main" val="2276421103"/>
                    </a:ext>
                  </a:extLst>
                </a:gridCol>
                <a:gridCol w="1488119">
                  <a:extLst>
                    <a:ext uri="{9D8B030D-6E8A-4147-A177-3AD203B41FA5}">
                      <a16:colId xmlns:a16="http://schemas.microsoft.com/office/drawing/2014/main" val="109186397"/>
                    </a:ext>
                  </a:extLst>
                </a:gridCol>
              </a:tblGrid>
              <a:tr h="742748">
                <a:tc>
                  <a:txBody>
                    <a:bodyPr/>
                    <a:lstStyle/>
                    <a:p>
                      <a:r>
                        <a:rPr lang="lv-LV" sz="1400" dirty="0"/>
                        <a:t>Vidējais </a:t>
                      </a:r>
                      <a:r>
                        <a:rPr lang="lv-LV" sz="1400" dirty="0" err="1"/>
                        <a:t>Framerate</a:t>
                      </a:r>
                      <a:r>
                        <a:rPr lang="lv-LV" sz="1400" dirty="0"/>
                        <a:t> (FPS)</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CPU (%)</a:t>
                      </a:r>
                      <a:endParaRPr lang="en-US" sz="1400" dirty="0"/>
                    </a:p>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GPU (%)</a:t>
                      </a:r>
                      <a:endParaRPr lang="en-US" sz="1400" dirty="0"/>
                    </a:p>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t>Vidējais RAM (MB)</a:t>
                      </a:r>
                      <a:endParaRPr lang="en-US" sz="1400" dirty="0"/>
                    </a:p>
                    <a:p>
                      <a:endParaRPr lang="en-US" sz="1400" dirty="0"/>
                    </a:p>
                  </a:txBody>
                  <a:tcPr/>
                </a:tc>
                <a:extLst>
                  <a:ext uri="{0D108BD9-81ED-4DB2-BD59-A6C34878D82A}">
                    <a16:rowId xmlns:a16="http://schemas.microsoft.com/office/drawing/2014/main" val="2752033915"/>
                  </a:ext>
                </a:extLst>
              </a:tr>
              <a:tr h="400252">
                <a:tc>
                  <a:txBody>
                    <a:bodyPr/>
                    <a:lstStyle/>
                    <a:p>
                      <a:r>
                        <a:rPr lang="lv-LV" dirty="0"/>
                        <a:t>62.868</a:t>
                      </a:r>
                      <a:endParaRPr lang="en-US" dirty="0"/>
                    </a:p>
                  </a:txBody>
                  <a:tcPr/>
                </a:tc>
                <a:tc>
                  <a:txBody>
                    <a:bodyPr/>
                    <a:lstStyle/>
                    <a:p>
                      <a:r>
                        <a:rPr lang="lv-LV" dirty="0"/>
                        <a:t>19.27248</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dirty="0"/>
                        <a:t>37.874</a:t>
                      </a:r>
                      <a:endParaRPr lang="en-US" dirty="0"/>
                    </a:p>
                  </a:txBody>
                  <a:tcPr/>
                </a:tc>
                <a:tc>
                  <a:txBody>
                    <a:bodyPr/>
                    <a:lstStyle/>
                    <a:p>
                      <a:r>
                        <a:rPr lang="lv-LV" dirty="0"/>
                        <a:t>33.92682</a:t>
                      </a:r>
                      <a:endParaRPr lang="en-US" dirty="0"/>
                    </a:p>
                  </a:txBody>
                  <a:tcPr/>
                </a:tc>
                <a:extLst>
                  <a:ext uri="{0D108BD9-81ED-4DB2-BD59-A6C34878D82A}">
                    <a16:rowId xmlns:a16="http://schemas.microsoft.com/office/drawing/2014/main" val="3429527055"/>
                  </a:ext>
                </a:extLst>
              </a:tr>
            </a:tbl>
          </a:graphicData>
        </a:graphic>
      </p:graphicFrame>
      <p:graphicFrame>
        <p:nvGraphicFramePr>
          <p:cNvPr id="8" name="Chart 7">
            <a:extLst>
              <a:ext uri="{FF2B5EF4-FFF2-40B4-BE49-F238E27FC236}">
                <a16:creationId xmlns:a16="http://schemas.microsoft.com/office/drawing/2014/main" id="{4D529066-62B8-4C6A-87BE-47A490B6D39C}"/>
              </a:ext>
            </a:extLst>
          </p:cNvPr>
          <p:cNvGraphicFramePr>
            <a:graphicFrameLocks/>
          </p:cNvGraphicFramePr>
          <p:nvPr>
            <p:extLst>
              <p:ext uri="{D42A27DB-BD31-4B8C-83A1-F6EECF244321}">
                <p14:modId xmlns:p14="http://schemas.microsoft.com/office/powerpoint/2010/main" val="1808383586"/>
              </p:ext>
            </p:extLst>
          </p:nvPr>
        </p:nvGraphicFramePr>
        <p:xfrm>
          <a:off x="-1" y="4114800"/>
          <a:ext cx="6048377" cy="211819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a:extLst>
              <a:ext uri="{FF2B5EF4-FFF2-40B4-BE49-F238E27FC236}">
                <a16:creationId xmlns:a16="http://schemas.microsoft.com/office/drawing/2014/main" id="{CF9E262C-3A94-4557-A76B-EE42F57B2194}"/>
              </a:ext>
            </a:extLst>
          </p:cNvPr>
          <p:cNvGraphicFramePr>
            <a:graphicFrameLocks/>
          </p:cNvGraphicFramePr>
          <p:nvPr>
            <p:extLst>
              <p:ext uri="{D42A27DB-BD31-4B8C-83A1-F6EECF244321}">
                <p14:modId xmlns:p14="http://schemas.microsoft.com/office/powerpoint/2010/main" val="4211714860"/>
              </p:ext>
            </p:extLst>
          </p:nvPr>
        </p:nvGraphicFramePr>
        <p:xfrm>
          <a:off x="6132443" y="1786068"/>
          <a:ext cx="5963480" cy="229552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 name="Chart 12">
            <a:extLst>
              <a:ext uri="{FF2B5EF4-FFF2-40B4-BE49-F238E27FC236}">
                <a16:creationId xmlns:a16="http://schemas.microsoft.com/office/drawing/2014/main" id="{31B4FB5C-912D-4A06-B262-805F8AC2FB00}"/>
              </a:ext>
            </a:extLst>
          </p:cNvPr>
          <p:cNvGraphicFramePr>
            <a:graphicFrameLocks/>
          </p:cNvGraphicFramePr>
          <p:nvPr>
            <p:extLst>
              <p:ext uri="{D42A27DB-BD31-4B8C-83A1-F6EECF244321}">
                <p14:modId xmlns:p14="http://schemas.microsoft.com/office/powerpoint/2010/main" val="589726235"/>
              </p:ext>
            </p:extLst>
          </p:nvPr>
        </p:nvGraphicFramePr>
        <p:xfrm>
          <a:off x="0" y="1786068"/>
          <a:ext cx="6048375" cy="229552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4121263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400" dirty="0">
                <a:latin typeface="Times New Roman" panose="02020603050405020304" pitchFamily="18" charset="0"/>
                <a:cs typeface="Times New Roman" panose="02020603050405020304" pitchFamily="18" charset="0"/>
              </a:rPr>
              <a:t>Eksperimenta kopēji rezultāti</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graphicFrame>
        <p:nvGraphicFramePr>
          <p:cNvPr id="6" name="Table 7">
            <a:extLst>
              <a:ext uri="{FF2B5EF4-FFF2-40B4-BE49-F238E27FC236}">
                <a16:creationId xmlns:a16="http://schemas.microsoft.com/office/drawing/2014/main" id="{786CCCBA-2753-4240-AAB7-6A033F4D78A3}"/>
              </a:ext>
            </a:extLst>
          </p:cNvPr>
          <p:cNvGraphicFramePr>
            <a:graphicFrameLocks noGrp="1"/>
          </p:cNvGraphicFramePr>
          <p:nvPr>
            <p:extLst>
              <p:ext uri="{D42A27DB-BD31-4B8C-83A1-F6EECF244321}">
                <p14:modId xmlns:p14="http://schemas.microsoft.com/office/powerpoint/2010/main" val="3013175341"/>
              </p:ext>
            </p:extLst>
          </p:nvPr>
        </p:nvGraphicFramePr>
        <p:xfrm>
          <a:off x="-9939" y="1849838"/>
          <a:ext cx="12201939" cy="4066354"/>
        </p:xfrm>
        <a:graphic>
          <a:graphicData uri="http://schemas.openxmlformats.org/drawingml/2006/table">
            <a:tbl>
              <a:tblPr firstRow="1" bandRow="1">
                <a:tableStyleId>{5C22544A-7EE6-4342-B048-85BDC9FD1C3A}</a:tableStyleId>
              </a:tblPr>
              <a:tblGrid>
                <a:gridCol w="1190580">
                  <a:extLst>
                    <a:ext uri="{9D8B030D-6E8A-4147-A177-3AD203B41FA5}">
                      <a16:colId xmlns:a16="http://schemas.microsoft.com/office/drawing/2014/main" val="1118854128"/>
                    </a:ext>
                  </a:extLst>
                </a:gridCol>
                <a:gridCol w="1190560">
                  <a:extLst>
                    <a:ext uri="{9D8B030D-6E8A-4147-A177-3AD203B41FA5}">
                      <a16:colId xmlns:a16="http://schemas.microsoft.com/office/drawing/2014/main" val="1298889859"/>
                    </a:ext>
                  </a:extLst>
                </a:gridCol>
                <a:gridCol w="1359223">
                  <a:extLst>
                    <a:ext uri="{9D8B030D-6E8A-4147-A177-3AD203B41FA5}">
                      <a16:colId xmlns:a16="http://schemas.microsoft.com/office/drawing/2014/main" val="102865420"/>
                    </a:ext>
                  </a:extLst>
                </a:gridCol>
                <a:gridCol w="1220324">
                  <a:extLst>
                    <a:ext uri="{9D8B030D-6E8A-4147-A177-3AD203B41FA5}">
                      <a16:colId xmlns:a16="http://schemas.microsoft.com/office/drawing/2014/main" val="1370364155"/>
                    </a:ext>
                  </a:extLst>
                </a:gridCol>
                <a:gridCol w="1587413">
                  <a:extLst>
                    <a:ext uri="{9D8B030D-6E8A-4147-A177-3AD203B41FA5}">
                      <a16:colId xmlns:a16="http://schemas.microsoft.com/office/drawing/2014/main" val="2365499382"/>
                    </a:ext>
                  </a:extLst>
                </a:gridCol>
                <a:gridCol w="1134848">
                  <a:extLst>
                    <a:ext uri="{9D8B030D-6E8A-4147-A177-3AD203B41FA5}">
                      <a16:colId xmlns:a16="http://schemas.microsoft.com/office/drawing/2014/main" val="1043040263"/>
                    </a:ext>
                  </a:extLst>
                </a:gridCol>
                <a:gridCol w="1023730">
                  <a:extLst>
                    <a:ext uri="{9D8B030D-6E8A-4147-A177-3AD203B41FA5}">
                      <a16:colId xmlns:a16="http://schemas.microsoft.com/office/drawing/2014/main" val="1140297293"/>
                    </a:ext>
                  </a:extLst>
                </a:gridCol>
                <a:gridCol w="1152939">
                  <a:extLst>
                    <a:ext uri="{9D8B030D-6E8A-4147-A177-3AD203B41FA5}">
                      <a16:colId xmlns:a16="http://schemas.microsoft.com/office/drawing/2014/main" val="3293273633"/>
                    </a:ext>
                  </a:extLst>
                </a:gridCol>
                <a:gridCol w="1192696">
                  <a:extLst>
                    <a:ext uri="{9D8B030D-6E8A-4147-A177-3AD203B41FA5}">
                      <a16:colId xmlns:a16="http://schemas.microsoft.com/office/drawing/2014/main" val="1317147321"/>
                    </a:ext>
                  </a:extLst>
                </a:gridCol>
                <a:gridCol w="1149626">
                  <a:extLst>
                    <a:ext uri="{9D8B030D-6E8A-4147-A177-3AD203B41FA5}">
                      <a16:colId xmlns:a16="http://schemas.microsoft.com/office/drawing/2014/main" val="4227116864"/>
                    </a:ext>
                  </a:extLst>
                </a:gridCol>
              </a:tblGrid>
              <a:tr h="1032510">
                <a:tc>
                  <a:txBody>
                    <a:bodyPr/>
                    <a:lstStyle/>
                    <a:p>
                      <a:r>
                        <a:rPr lang="lv-LV" sz="1400" dirty="0"/>
                        <a:t>Valodas nosaukums</a:t>
                      </a:r>
                      <a:endParaRPr lang="en-US" sz="1400" dirty="0"/>
                    </a:p>
                  </a:txBody>
                  <a:tcPr/>
                </a:tc>
                <a:tc>
                  <a:txBody>
                    <a:bodyPr/>
                    <a:lstStyle/>
                    <a:p>
                      <a:r>
                        <a:rPr lang="lv-LV" sz="1400" b="1" kern="1200" dirty="0">
                          <a:solidFill>
                            <a:schemeClr val="lt1"/>
                          </a:solidFill>
                          <a:effectLst/>
                          <a:latin typeface="+mn-lt"/>
                          <a:ea typeface="+mn-ea"/>
                          <a:cs typeface="+mn-cs"/>
                        </a:rPr>
                        <a:t>Kompilācijas laiks (s)</a:t>
                      </a:r>
                      <a:endParaRPr lang="en-US" sz="1400" dirty="0"/>
                    </a:p>
                  </a:txBody>
                  <a:tcPr/>
                </a:tc>
                <a:tc>
                  <a:txBody>
                    <a:bodyPr/>
                    <a:lstStyle/>
                    <a:p>
                      <a:r>
                        <a:rPr lang="lv-LV" sz="1400" dirty="0"/>
                        <a:t>Koda daudzums (simbolu skaits)</a:t>
                      </a:r>
                      <a:endParaRPr lang="en-US" sz="1400" dirty="0"/>
                    </a:p>
                  </a:txBody>
                  <a:tcPr/>
                </a:tc>
                <a:tc>
                  <a:txBody>
                    <a:bodyPr/>
                    <a:lstStyle/>
                    <a:p>
                      <a:r>
                        <a:rPr lang="lv-LV" sz="1400" dirty="0"/>
                        <a:t>Rakstīšanas patērēts laiks (stundas)</a:t>
                      </a:r>
                      <a:endParaRPr lang="en-US" sz="1400" dirty="0"/>
                    </a:p>
                  </a:txBody>
                  <a:tcPr/>
                </a:tc>
                <a:tc>
                  <a:txBody>
                    <a:bodyPr/>
                    <a:lstStyle/>
                    <a:p>
                      <a:r>
                        <a:rPr lang="lv-LV" sz="1400" i="0" dirty="0"/>
                        <a:t>Programmēšanas centieni (skaits)</a:t>
                      </a:r>
                      <a:endParaRPr lang="en-US" sz="1400" i="0" dirty="0"/>
                    </a:p>
                  </a:txBody>
                  <a:tcPr/>
                </a:tc>
                <a:tc>
                  <a:txBody>
                    <a:bodyPr/>
                    <a:lstStyle/>
                    <a:p>
                      <a:r>
                        <a:rPr lang="lv-LV" sz="1400" i="0" dirty="0"/>
                        <a:t>Programmas uzticamība</a:t>
                      </a:r>
                      <a:endParaRPr lang="en-US" sz="1400" i="0" dirty="0"/>
                    </a:p>
                  </a:txBody>
                  <a:tcPr/>
                </a:tc>
                <a:tc>
                  <a:txBody>
                    <a:bodyPr/>
                    <a:lstStyle/>
                    <a:p>
                      <a:r>
                        <a:rPr lang="lv-LV" sz="1400" i="0" dirty="0"/>
                        <a:t>Vidējais FPS</a:t>
                      </a:r>
                      <a:endParaRPr lang="en-US" sz="1400" i="0" dirty="0"/>
                    </a:p>
                  </a:txBody>
                  <a:tcPr/>
                </a:tc>
                <a:tc>
                  <a:txBody>
                    <a:bodyPr/>
                    <a:lstStyle/>
                    <a:p>
                      <a:r>
                        <a:rPr lang="lv-LV" sz="1400" i="0" dirty="0"/>
                        <a:t>Programmas Vidēja CPU izmantošana (%)</a:t>
                      </a:r>
                      <a:endParaRPr lang="en-US" sz="1400" i="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i="0" dirty="0"/>
                        <a:t>Programmas Vidēja GPU izmantošana (%)</a:t>
                      </a:r>
                      <a:endParaRPr lang="en-US" sz="1400" i="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i="0" dirty="0"/>
                        <a:t>Programmas Vidēja RAM izmantošana (%)</a:t>
                      </a:r>
                      <a:endParaRPr lang="en-US" sz="1400" i="0" dirty="0"/>
                    </a:p>
                  </a:txBody>
                  <a:tcPr/>
                </a:tc>
                <a:extLst>
                  <a:ext uri="{0D108BD9-81ED-4DB2-BD59-A6C34878D82A}">
                    <a16:rowId xmlns:a16="http://schemas.microsoft.com/office/drawing/2014/main" val="2991572184"/>
                  </a:ext>
                </a:extLst>
              </a:tr>
              <a:tr h="952006">
                <a:tc>
                  <a:txBody>
                    <a:bodyPr/>
                    <a:lstStyle/>
                    <a:p>
                      <a:r>
                        <a:rPr lang="lv-LV" dirty="0"/>
                        <a:t>C</a:t>
                      </a:r>
                      <a:endParaRPr lang="en-US" dirty="0"/>
                    </a:p>
                    <a:p>
                      <a:endParaRPr lang="en-US" dirty="0"/>
                    </a:p>
                    <a:p>
                      <a:endParaRPr lang="en-US" dirty="0"/>
                    </a:p>
                  </a:txBody>
                  <a:tcPr>
                    <a:solidFill>
                      <a:schemeClr val="accent2"/>
                    </a:solidFill>
                  </a:tcPr>
                </a:tc>
                <a:tc>
                  <a:txBody>
                    <a:bodyPr/>
                    <a:lstStyle/>
                    <a:p>
                      <a:r>
                        <a:rPr lang="lv-LV" sz="1400" dirty="0"/>
                        <a:t>2.12</a:t>
                      </a:r>
                      <a:endParaRPr lang="en-US" sz="1400" dirty="0"/>
                    </a:p>
                  </a:txBody>
                  <a:tcPr/>
                </a:tc>
                <a:tc>
                  <a:txBody>
                    <a:bodyPr/>
                    <a:lstStyle/>
                    <a:p>
                      <a:r>
                        <a:rPr lang="lv-LV" sz="1400" dirty="0">
                          <a:solidFill>
                            <a:srgbClr val="FF0000"/>
                          </a:solidFill>
                        </a:rPr>
                        <a:t>30113</a:t>
                      </a:r>
                      <a:endParaRPr lang="en-US" sz="1400" dirty="0">
                        <a:solidFill>
                          <a:srgbClr val="FF0000"/>
                        </a:solidFill>
                      </a:endParaRPr>
                    </a:p>
                    <a:p>
                      <a:endParaRPr lang="en-US" sz="1400" dirty="0"/>
                    </a:p>
                  </a:txBody>
                  <a:tcPr/>
                </a:tc>
                <a:tc>
                  <a:txBody>
                    <a:bodyPr/>
                    <a:lstStyle/>
                    <a:p>
                      <a:r>
                        <a:rPr lang="lv-LV" sz="1400" dirty="0">
                          <a:solidFill>
                            <a:srgbClr val="FF0000"/>
                          </a:solidFill>
                        </a:rPr>
                        <a:t>48</a:t>
                      </a:r>
                      <a:endParaRPr lang="en-US" sz="1400" dirty="0">
                        <a:solidFill>
                          <a:srgbClr val="FF0000"/>
                        </a:solidFill>
                      </a:endParaRPr>
                    </a:p>
                  </a:txBody>
                  <a:tcPr/>
                </a:tc>
                <a:tc>
                  <a:txBody>
                    <a:bodyPr/>
                    <a:lstStyle/>
                    <a:p>
                      <a:r>
                        <a:rPr lang="lv-LV" sz="1400" dirty="0">
                          <a:solidFill>
                            <a:srgbClr val="FF0000"/>
                          </a:solidFill>
                        </a:rPr>
                        <a:t>4</a:t>
                      </a:r>
                      <a:endParaRPr lang="en-US" sz="1400" dirty="0">
                        <a:solidFill>
                          <a:srgbClr val="FF0000"/>
                        </a:solidFill>
                      </a:endParaRPr>
                    </a:p>
                  </a:txBody>
                  <a:tcPr/>
                </a:tc>
                <a:tc>
                  <a:txBody>
                    <a:bodyPr/>
                    <a:lstStyle/>
                    <a:p>
                      <a:r>
                        <a:rPr lang="lv-LV" sz="1400" dirty="0"/>
                        <a:t>0.9</a:t>
                      </a:r>
                      <a:endParaRPr lang="en-US" sz="1400" dirty="0"/>
                    </a:p>
                  </a:txBody>
                  <a:tcPr/>
                </a:tc>
                <a:tc>
                  <a:txBody>
                    <a:bodyPr/>
                    <a:lstStyle/>
                    <a:p>
                      <a:r>
                        <a:rPr lang="lv-LV" sz="1400" dirty="0">
                          <a:solidFill>
                            <a:srgbClr val="00B050"/>
                          </a:solidFill>
                        </a:rPr>
                        <a:t>223.4118</a:t>
                      </a:r>
                      <a:endParaRPr lang="en-US" sz="1400" dirty="0">
                        <a:solidFill>
                          <a:srgbClr val="00B050"/>
                        </a:solidFill>
                      </a:endParaRPr>
                    </a:p>
                  </a:txBody>
                  <a:tcPr/>
                </a:tc>
                <a:tc>
                  <a:txBody>
                    <a:bodyPr/>
                    <a:lstStyle/>
                    <a:p>
                      <a:r>
                        <a:rPr lang="lv-LV" sz="1400" dirty="0">
                          <a:solidFill>
                            <a:srgbClr val="FF0000"/>
                          </a:solidFill>
                        </a:rPr>
                        <a:t>24.34393</a:t>
                      </a:r>
                      <a:endParaRPr lang="en-US" sz="1400" dirty="0">
                        <a:solidFill>
                          <a:srgbClr val="FF0000"/>
                        </a:solidFill>
                      </a:endParaRPr>
                    </a:p>
                  </a:txBody>
                  <a:tcPr/>
                </a:tc>
                <a:tc>
                  <a:txBody>
                    <a:bodyPr/>
                    <a:lstStyle/>
                    <a:p>
                      <a:r>
                        <a:rPr lang="lv-LV" sz="1400" dirty="0">
                          <a:solidFill>
                            <a:srgbClr val="00B050"/>
                          </a:solidFill>
                        </a:rPr>
                        <a:t>32.48898</a:t>
                      </a:r>
                      <a:endParaRPr lang="en-US" sz="1400" dirty="0">
                        <a:solidFill>
                          <a:srgbClr val="00B050"/>
                        </a:solidFill>
                      </a:endParaRPr>
                    </a:p>
                  </a:txBody>
                  <a:tcPr/>
                </a:tc>
                <a:tc>
                  <a:txBody>
                    <a:bodyPr/>
                    <a:lstStyle/>
                    <a:p>
                      <a:r>
                        <a:rPr lang="lv-LV" sz="1400" dirty="0"/>
                        <a:t>44.2202</a:t>
                      </a:r>
                      <a:endParaRPr lang="en-US" sz="1400" dirty="0"/>
                    </a:p>
                  </a:txBody>
                  <a:tcPr/>
                </a:tc>
                <a:extLst>
                  <a:ext uri="{0D108BD9-81ED-4DB2-BD59-A6C34878D82A}">
                    <a16:rowId xmlns:a16="http://schemas.microsoft.com/office/drawing/2014/main" val="3740476728"/>
                  </a:ext>
                </a:extLst>
              </a:tr>
              <a:tr h="693946">
                <a:tc>
                  <a:txBody>
                    <a:bodyPr/>
                    <a:lstStyle/>
                    <a:p>
                      <a:r>
                        <a:rPr lang="lv-LV" dirty="0"/>
                        <a:t>V</a:t>
                      </a:r>
                      <a:endParaRPr lang="en-US" dirty="0"/>
                    </a:p>
                  </a:txBody>
                  <a:tcPr>
                    <a:solidFill>
                      <a:schemeClr val="accent2"/>
                    </a:solidFill>
                  </a:tcPr>
                </a:tc>
                <a:tc>
                  <a:txBody>
                    <a:bodyPr/>
                    <a:lstStyle/>
                    <a:p>
                      <a:r>
                        <a:rPr lang="lv-LV" sz="1400" dirty="0">
                          <a:solidFill>
                            <a:srgbClr val="00B050"/>
                          </a:solidFill>
                        </a:rPr>
                        <a:t>2.09</a:t>
                      </a:r>
                      <a:endParaRPr lang="en-US" sz="1400" dirty="0">
                        <a:solidFill>
                          <a:srgbClr val="00B050"/>
                        </a:solidFill>
                      </a:endParaRPr>
                    </a:p>
                  </a:txBody>
                  <a:tcPr/>
                </a:tc>
                <a:tc>
                  <a:txBody>
                    <a:bodyPr/>
                    <a:lstStyle/>
                    <a:p>
                      <a:r>
                        <a:rPr lang="lv-LV" sz="1400" dirty="0"/>
                        <a:t>14212</a:t>
                      </a:r>
                      <a:endParaRPr lang="en-US" sz="1400" dirty="0"/>
                    </a:p>
                  </a:txBody>
                  <a:tcPr/>
                </a:tc>
                <a:tc>
                  <a:txBody>
                    <a:bodyPr/>
                    <a:lstStyle/>
                    <a:p>
                      <a:r>
                        <a:rPr lang="lv-LV" sz="1400" dirty="0">
                          <a:solidFill>
                            <a:srgbClr val="00B050"/>
                          </a:solidFill>
                        </a:rPr>
                        <a:t>25</a:t>
                      </a:r>
                      <a:endParaRPr lang="en-US" sz="1400" dirty="0">
                        <a:solidFill>
                          <a:srgbClr val="00B050"/>
                        </a:solidFill>
                      </a:endParaRPr>
                    </a:p>
                  </a:txBody>
                  <a:tcPr/>
                </a:tc>
                <a:tc>
                  <a:txBody>
                    <a:bodyPr/>
                    <a:lstStyle/>
                    <a:p>
                      <a:r>
                        <a:rPr lang="lv-LV" sz="1400" dirty="0">
                          <a:solidFill>
                            <a:srgbClr val="FF0000"/>
                          </a:solidFill>
                        </a:rPr>
                        <a:t>4</a:t>
                      </a:r>
                      <a:endParaRPr lang="en-US" sz="1400" dirty="0">
                        <a:solidFill>
                          <a:srgbClr val="FF000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solidFill>
                            <a:srgbClr val="FF0000"/>
                          </a:solidFill>
                        </a:rPr>
                        <a:t>0.4</a:t>
                      </a:r>
                      <a:endParaRPr lang="en-US" sz="1400" dirty="0">
                        <a:solidFill>
                          <a:srgbClr val="FF0000"/>
                        </a:solidFill>
                      </a:endParaRPr>
                    </a:p>
                    <a:p>
                      <a:endParaRPr lang="en-US" sz="1400" dirty="0"/>
                    </a:p>
                  </a:txBody>
                  <a:tcPr/>
                </a:tc>
                <a:tc>
                  <a:txBody>
                    <a:bodyPr/>
                    <a:lstStyle/>
                    <a:p>
                      <a:r>
                        <a:rPr lang="lv-LV" sz="1400" dirty="0"/>
                        <a:t>211.2855</a:t>
                      </a:r>
                      <a:endParaRPr lang="en-US" sz="1400" dirty="0"/>
                    </a:p>
                  </a:txBody>
                  <a:tcPr/>
                </a:tc>
                <a:tc>
                  <a:txBody>
                    <a:bodyPr/>
                    <a:lstStyle/>
                    <a:p>
                      <a:r>
                        <a:rPr lang="lv-LV" sz="1400" dirty="0"/>
                        <a:t>24.14031</a:t>
                      </a:r>
                      <a:endParaRPr lang="en-US" sz="1400" dirty="0"/>
                    </a:p>
                  </a:txBody>
                  <a:tcPr/>
                </a:tc>
                <a:tc>
                  <a:txBody>
                    <a:bodyPr/>
                    <a:lstStyle/>
                    <a:p>
                      <a:r>
                        <a:rPr lang="lv-LV" sz="1400" dirty="0"/>
                        <a:t>32.5596</a:t>
                      </a:r>
                      <a:endParaRPr lang="en-US" sz="1400" dirty="0"/>
                    </a:p>
                  </a:txBody>
                  <a:tcPr/>
                </a:tc>
                <a:tc>
                  <a:txBody>
                    <a:bodyPr/>
                    <a:lstStyle/>
                    <a:p>
                      <a:r>
                        <a:rPr lang="lv-LV" sz="1400" dirty="0">
                          <a:solidFill>
                            <a:srgbClr val="FF0000"/>
                          </a:solidFill>
                        </a:rPr>
                        <a:t>242.7703</a:t>
                      </a:r>
                      <a:endParaRPr lang="en-US" sz="1400" dirty="0">
                        <a:solidFill>
                          <a:srgbClr val="FF0000"/>
                        </a:solidFill>
                      </a:endParaRPr>
                    </a:p>
                  </a:txBody>
                  <a:tcPr/>
                </a:tc>
                <a:extLst>
                  <a:ext uri="{0D108BD9-81ED-4DB2-BD59-A6C34878D82A}">
                    <a16:rowId xmlns:a16="http://schemas.microsoft.com/office/drawing/2014/main" val="551807212"/>
                  </a:ext>
                </a:extLst>
              </a:tr>
              <a:tr h="693946">
                <a:tc>
                  <a:txBody>
                    <a:bodyPr/>
                    <a:lstStyle/>
                    <a:p>
                      <a:r>
                        <a:rPr lang="lv-LV" dirty="0"/>
                        <a:t>GO</a:t>
                      </a:r>
                      <a:endParaRPr lang="en-US" dirty="0"/>
                    </a:p>
                  </a:txBody>
                  <a:tcPr>
                    <a:solidFill>
                      <a:schemeClr val="accent2"/>
                    </a:solidFill>
                  </a:tcPr>
                </a:tc>
                <a:tc>
                  <a:txBody>
                    <a:bodyPr/>
                    <a:lstStyle/>
                    <a:p>
                      <a:r>
                        <a:rPr lang="lv-LV" sz="1400" dirty="0"/>
                        <a:t>2.43</a:t>
                      </a:r>
                      <a:endParaRPr lang="en-US" sz="1400" dirty="0"/>
                    </a:p>
                  </a:txBody>
                  <a:tcPr/>
                </a:tc>
                <a:tc>
                  <a:txBody>
                    <a:bodyPr/>
                    <a:lstStyle/>
                    <a:p>
                      <a:r>
                        <a:rPr lang="lv-LV" sz="1400" dirty="0"/>
                        <a:t>12486</a:t>
                      </a:r>
                      <a:endParaRPr lang="en-US" sz="1400" dirty="0"/>
                    </a:p>
                  </a:txBody>
                  <a:tcPr/>
                </a:tc>
                <a:tc>
                  <a:txBody>
                    <a:bodyPr/>
                    <a:lstStyle/>
                    <a:p>
                      <a:r>
                        <a:rPr lang="lv-LV" sz="1400" dirty="0"/>
                        <a:t>31</a:t>
                      </a:r>
                      <a:endParaRPr lang="en-US" sz="1400" dirty="0"/>
                    </a:p>
                  </a:txBody>
                  <a:tcPr/>
                </a:tc>
                <a:tc>
                  <a:txBody>
                    <a:bodyPr/>
                    <a:lstStyle/>
                    <a:p>
                      <a:r>
                        <a:rPr lang="lv-LV" sz="1400" dirty="0"/>
                        <a:t>2</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solidFill>
                            <a:srgbClr val="00B050"/>
                          </a:solidFill>
                        </a:rPr>
                        <a:t>1.0</a:t>
                      </a:r>
                      <a:endParaRPr lang="en-US" sz="1400" dirty="0">
                        <a:solidFill>
                          <a:srgbClr val="00B050"/>
                        </a:solidFill>
                      </a:endParaRPr>
                    </a:p>
                    <a:p>
                      <a:endParaRPr lang="en-US" sz="1400" dirty="0">
                        <a:solidFill>
                          <a:srgbClr val="00B050"/>
                        </a:solidFill>
                      </a:endParaRPr>
                    </a:p>
                  </a:txBody>
                  <a:tcPr/>
                </a:tc>
                <a:tc>
                  <a:txBody>
                    <a:bodyPr/>
                    <a:lstStyle/>
                    <a:p>
                      <a:r>
                        <a:rPr lang="lv-LV" sz="1400" dirty="0"/>
                        <a:t>196.0948</a:t>
                      </a:r>
                      <a:endParaRPr lang="en-US" sz="1400" dirty="0"/>
                    </a:p>
                  </a:txBody>
                  <a:tcPr/>
                </a:tc>
                <a:tc>
                  <a:txBody>
                    <a:bodyPr/>
                    <a:lstStyle/>
                    <a:p>
                      <a:r>
                        <a:rPr lang="lv-LV" sz="1400" dirty="0"/>
                        <a:t>19.46298</a:t>
                      </a:r>
                      <a:endParaRPr lang="en-US" sz="1400" dirty="0"/>
                    </a:p>
                  </a:txBody>
                  <a:tcPr/>
                </a:tc>
                <a:tc>
                  <a:txBody>
                    <a:bodyPr/>
                    <a:lstStyle/>
                    <a:p>
                      <a:r>
                        <a:rPr lang="lv-LV" sz="1400" dirty="0"/>
                        <a:t>36.556</a:t>
                      </a:r>
                      <a:endParaRPr lang="en-US" sz="1400" dirty="0"/>
                    </a:p>
                  </a:txBody>
                  <a:tcPr/>
                </a:tc>
                <a:tc>
                  <a:txBody>
                    <a:bodyPr/>
                    <a:lstStyle/>
                    <a:p>
                      <a:r>
                        <a:rPr lang="lv-LV" sz="1400" dirty="0"/>
                        <a:t>46.476</a:t>
                      </a:r>
                      <a:endParaRPr lang="en-US" sz="1400" dirty="0"/>
                    </a:p>
                  </a:txBody>
                  <a:tcPr/>
                </a:tc>
                <a:extLst>
                  <a:ext uri="{0D108BD9-81ED-4DB2-BD59-A6C34878D82A}">
                    <a16:rowId xmlns:a16="http://schemas.microsoft.com/office/drawing/2014/main" val="135093992"/>
                  </a:ext>
                </a:extLst>
              </a:tr>
              <a:tr h="693946">
                <a:tc>
                  <a:txBody>
                    <a:bodyPr/>
                    <a:lstStyle/>
                    <a:p>
                      <a:r>
                        <a:rPr lang="lv-LV" dirty="0" err="1"/>
                        <a:t>Rust</a:t>
                      </a:r>
                      <a:endParaRPr lang="en-US" dirty="0"/>
                    </a:p>
                  </a:txBody>
                  <a:tcPr>
                    <a:solidFill>
                      <a:schemeClr val="accent2"/>
                    </a:solidFill>
                  </a:tcPr>
                </a:tc>
                <a:tc>
                  <a:txBody>
                    <a:bodyPr/>
                    <a:lstStyle/>
                    <a:p>
                      <a:r>
                        <a:rPr lang="lv-LV" sz="1400" dirty="0">
                          <a:solidFill>
                            <a:srgbClr val="FF0000"/>
                          </a:solidFill>
                        </a:rPr>
                        <a:t>5.21</a:t>
                      </a:r>
                      <a:endParaRPr lang="en-US" sz="1400" dirty="0">
                        <a:solidFill>
                          <a:srgbClr val="FF0000"/>
                        </a:solidFill>
                      </a:endParaRPr>
                    </a:p>
                  </a:txBody>
                  <a:tcPr/>
                </a:tc>
                <a:tc>
                  <a:txBody>
                    <a:bodyPr/>
                    <a:lstStyle/>
                    <a:p>
                      <a:r>
                        <a:rPr lang="lv-LV" sz="1400" dirty="0">
                          <a:solidFill>
                            <a:srgbClr val="00B050"/>
                          </a:solidFill>
                        </a:rPr>
                        <a:t>12407</a:t>
                      </a:r>
                      <a:endParaRPr lang="en-US" sz="1400" dirty="0">
                        <a:solidFill>
                          <a:srgbClr val="00B050"/>
                        </a:solidFill>
                      </a:endParaRPr>
                    </a:p>
                  </a:txBody>
                  <a:tcPr/>
                </a:tc>
                <a:tc>
                  <a:txBody>
                    <a:bodyPr/>
                    <a:lstStyle/>
                    <a:p>
                      <a:r>
                        <a:rPr lang="lv-LV" sz="1400" dirty="0"/>
                        <a:t>34</a:t>
                      </a:r>
                      <a:endParaRPr lang="en-US" sz="1400" dirty="0"/>
                    </a:p>
                  </a:txBody>
                  <a:tcPr/>
                </a:tc>
                <a:tc>
                  <a:txBody>
                    <a:bodyPr/>
                    <a:lstStyle/>
                    <a:p>
                      <a:r>
                        <a:rPr lang="lv-LV" sz="1400" dirty="0">
                          <a:solidFill>
                            <a:srgbClr val="00B050"/>
                          </a:solidFill>
                        </a:rPr>
                        <a:t>1</a:t>
                      </a:r>
                      <a:endParaRPr lang="en-US" sz="1400" dirty="0">
                        <a:solidFill>
                          <a:srgbClr val="00B05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v-LV" sz="1400" dirty="0">
                          <a:solidFill>
                            <a:srgbClr val="00B050"/>
                          </a:solidFill>
                        </a:rPr>
                        <a:t>1.0</a:t>
                      </a:r>
                      <a:endParaRPr lang="en-US" sz="1400" dirty="0">
                        <a:solidFill>
                          <a:srgbClr val="00B050"/>
                        </a:solidFill>
                      </a:endParaRPr>
                    </a:p>
                    <a:p>
                      <a:endParaRPr lang="en-US" sz="1400" dirty="0">
                        <a:solidFill>
                          <a:srgbClr val="00B050"/>
                        </a:solidFill>
                      </a:endParaRPr>
                    </a:p>
                  </a:txBody>
                  <a:tcPr/>
                </a:tc>
                <a:tc>
                  <a:txBody>
                    <a:bodyPr/>
                    <a:lstStyle/>
                    <a:p>
                      <a:r>
                        <a:rPr lang="lv-LV" sz="1400" dirty="0">
                          <a:solidFill>
                            <a:srgbClr val="FF0000"/>
                          </a:solidFill>
                        </a:rPr>
                        <a:t>62.868</a:t>
                      </a:r>
                      <a:endParaRPr lang="en-US" sz="1400" dirty="0">
                        <a:solidFill>
                          <a:srgbClr val="FF0000"/>
                        </a:solidFill>
                      </a:endParaRPr>
                    </a:p>
                  </a:txBody>
                  <a:tcPr/>
                </a:tc>
                <a:tc>
                  <a:txBody>
                    <a:bodyPr/>
                    <a:lstStyle/>
                    <a:p>
                      <a:r>
                        <a:rPr lang="lv-LV" sz="1400" dirty="0">
                          <a:solidFill>
                            <a:srgbClr val="00B050"/>
                          </a:solidFill>
                        </a:rPr>
                        <a:t>19.27248</a:t>
                      </a:r>
                      <a:endParaRPr lang="en-US" sz="1400" dirty="0">
                        <a:solidFill>
                          <a:srgbClr val="00B050"/>
                        </a:solidFill>
                      </a:endParaRPr>
                    </a:p>
                  </a:txBody>
                  <a:tcPr/>
                </a:tc>
                <a:tc>
                  <a:txBody>
                    <a:bodyPr/>
                    <a:lstStyle/>
                    <a:p>
                      <a:r>
                        <a:rPr lang="lv-LV" sz="1400" dirty="0">
                          <a:solidFill>
                            <a:srgbClr val="FF0000"/>
                          </a:solidFill>
                        </a:rPr>
                        <a:t>37.874</a:t>
                      </a:r>
                      <a:endParaRPr lang="en-US" sz="1400" dirty="0">
                        <a:solidFill>
                          <a:srgbClr val="FF0000"/>
                        </a:solidFill>
                      </a:endParaRPr>
                    </a:p>
                  </a:txBody>
                  <a:tcPr/>
                </a:tc>
                <a:tc>
                  <a:txBody>
                    <a:bodyPr/>
                    <a:lstStyle/>
                    <a:p>
                      <a:r>
                        <a:rPr lang="lv-LV" sz="1400" dirty="0">
                          <a:solidFill>
                            <a:srgbClr val="00B050"/>
                          </a:solidFill>
                        </a:rPr>
                        <a:t>33.92682</a:t>
                      </a:r>
                      <a:endParaRPr lang="en-US" sz="1400" dirty="0">
                        <a:solidFill>
                          <a:srgbClr val="00B050"/>
                        </a:solidFill>
                      </a:endParaRPr>
                    </a:p>
                  </a:txBody>
                  <a:tcPr/>
                </a:tc>
                <a:extLst>
                  <a:ext uri="{0D108BD9-81ED-4DB2-BD59-A6C34878D82A}">
                    <a16:rowId xmlns:a16="http://schemas.microsoft.com/office/drawing/2014/main" val="797759447"/>
                  </a:ext>
                </a:extLst>
              </a:tr>
            </a:tbl>
          </a:graphicData>
        </a:graphic>
      </p:graphicFrame>
    </p:spTree>
    <p:extLst>
      <p:ext uri="{BB962C8B-B14F-4D97-AF65-F5344CB8AC3E}">
        <p14:creationId xmlns:p14="http://schemas.microsoft.com/office/powerpoint/2010/main" val="15690921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400" dirty="0">
                <a:latin typeface="Times New Roman" panose="02020603050405020304" pitchFamily="18" charset="0"/>
                <a:cs typeface="Times New Roman" panose="02020603050405020304" pitchFamily="18" charset="0"/>
              </a:rPr>
              <a:t>Secinājumi</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C376DA0-AE44-4ABD-9007-596118F32DB7}"/>
              </a:ext>
            </a:extLst>
          </p:cNvPr>
          <p:cNvSpPr txBox="1"/>
          <p:nvPr/>
        </p:nvSpPr>
        <p:spPr>
          <a:xfrm>
            <a:off x="1075556" y="1676738"/>
            <a:ext cx="10040888" cy="5078313"/>
          </a:xfrm>
          <a:prstGeom prst="rect">
            <a:avLst/>
          </a:prstGeom>
          <a:noFill/>
        </p:spPr>
        <p:txBody>
          <a:bodyPr wrap="square" rtlCol="0">
            <a:spAutoFit/>
          </a:bodyPr>
          <a:lstStyle/>
          <a:p>
            <a:pPr marL="285750" indent="-285750">
              <a:buFont typeface="Arial" panose="020B0604020202020204" pitchFamily="34" charset="0"/>
              <a:buChar char="•"/>
            </a:pPr>
            <a:r>
              <a:rPr lang="lv-LV" dirty="0">
                <a:latin typeface="Times New Roman" panose="02020603050405020304" pitchFamily="18" charset="0"/>
                <a:cs typeface="Times New Roman" panose="02020603050405020304" pitchFamily="18" charset="0"/>
              </a:rPr>
              <a:t>V valodas programmas izpildīšanas laikā bija atrasts </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atmiņas noplūde;</a:t>
            </a:r>
          </a:p>
          <a:p>
            <a:pPr marL="285750" indent="-285750">
              <a:buFont typeface="Arial" panose="020B0604020202020204" pitchFamily="34" charset="0"/>
              <a:buChar char="•"/>
            </a:pPr>
            <a:r>
              <a:rPr lang="lv-LV" dirty="0">
                <a:latin typeface="Times New Roman" panose="02020603050405020304" pitchFamily="18" charset="0"/>
                <a:cs typeface="Arial Unicode MS" panose="020B0604020202020204" pitchFamily="34" charset="-128"/>
              </a:rPr>
              <a:t>V valodai ir maza uzticamība, jo vairākas valodas idejas pagaidām nav realizētas un V valoda ir Beta versijā, bet tāpat tika pamanīts ātrs, ērts un lakonisks C valodas programmas izveidošanas piegājiens, kurš nākotnē, varētu aizstāvēt C izmantošanu, gan arī datorgrafikā;</a:t>
            </a:r>
          </a:p>
          <a:p>
            <a:pPr marL="285750" indent="-285750">
              <a:buFont typeface="Arial" panose="020B0604020202020204" pitchFamily="34" charset="0"/>
              <a:buChar char="•"/>
            </a:pPr>
            <a:r>
              <a:rPr lang="lv-LV" dirty="0" err="1">
                <a:latin typeface="Times New Roman" panose="02020603050405020304" pitchFamily="18" charset="0"/>
                <a:cs typeface="Arial Unicode MS" panose="020B0604020202020204" pitchFamily="34" charset="-128"/>
              </a:rPr>
              <a:t>Rust</a:t>
            </a:r>
            <a:r>
              <a:rPr lang="lv-LV" dirty="0">
                <a:latin typeface="Times New Roman" panose="02020603050405020304" pitchFamily="18" charset="0"/>
                <a:cs typeface="Arial Unicode MS" panose="020B0604020202020204" pitchFamily="34" charset="-128"/>
              </a:rPr>
              <a:t> izmantoja viduvēji mazāk nekā citi RAM atmiņu un CPU, bet izmantojot video karte bez</a:t>
            </a:r>
            <a:r>
              <a:rPr lang="lv-LV" dirty="0">
                <a:latin typeface="Times New Roman" panose="02020603050405020304" pitchFamily="18" charset="0"/>
                <a:cs typeface="Times New Roman" panose="02020603050405020304" pitchFamily="18" charset="0"/>
              </a:rPr>
              <a:t> ierobežojumiem, vidējais FPS ir zemāk nekā citiem apmērām 3 reizēs un kopēja vidēja GPS izmantošana arī ir visaugstākā, nekā citiem, tas varētu būt no </a:t>
            </a:r>
            <a:r>
              <a:rPr lang="lv-LV" dirty="0" err="1">
                <a:latin typeface="Times New Roman" panose="02020603050405020304" pitchFamily="18" charset="0"/>
                <a:cs typeface="Times New Roman" panose="02020603050405020304" pitchFamily="18" charset="0"/>
              </a:rPr>
              <a:t>Rust</a:t>
            </a:r>
            <a:r>
              <a:rPr lang="lv-LV" dirty="0">
                <a:latin typeface="Times New Roman" panose="02020603050405020304" pitchFamily="18" charset="0"/>
                <a:cs typeface="Times New Roman" panose="02020603050405020304" pitchFamily="18" charset="0"/>
              </a:rPr>
              <a:t> atmiņas pārvaldes un katrā objekta renderēšanas posmā ir nepieciešams izskaitļot vairāk nekā cietam valodām </a:t>
            </a:r>
            <a:r>
              <a:rPr lang="lv-LV" dirty="0">
                <a:latin typeface="Times New Roman" panose="02020603050405020304" pitchFamily="18" charset="0"/>
                <a:cs typeface="Arial Unicode MS" panose="020B0604020202020204" pitchFamily="34" charset="-128"/>
              </a:rPr>
              <a:t>datorgrafikās buferus, piekļaut un dzēst GPU atmiņu no tiem;</a:t>
            </a:r>
          </a:p>
          <a:p>
            <a:pPr marL="285750" indent="-285750">
              <a:buFont typeface="Arial" panose="020B0604020202020204" pitchFamily="34" charset="0"/>
              <a:buChar char="•"/>
            </a:pPr>
            <a:r>
              <a:rPr lang="lv-LV" dirty="0">
                <a:latin typeface="Times New Roman" panose="02020603050405020304" pitchFamily="18" charset="0"/>
                <a:cs typeface="Times New Roman" panose="02020603050405020304" pitchFamily="18" charset="0"/>
              </a:rPr>
              <a:t>GO paradīja gandrīz katrā salīdzināšanas kritērija tuvu pie labāka rezultātu, kas ļauj spriest, ka izmantojot GO ir iespējams veikt kvalitatīvu datorgrafikas programmu;</a:t>
            </a:r>
          </a:p>
          <a:p>
            <a:pPr marL="285750" indent="-285750">
              <a:buFont typeface="Arial" panose="020B0604020202020204" pitchFamily="34" charset="0"/>
              <a:buChar char="•"/>
            </a:pPr>
            <a:r>
              <a:rPr lang="lv-LV" dirty="0">
                <a:latin typeface="Times New Roman" panose="02020603050405020304" pitchFamily="18" charset="0"/>
                <a:cs typeface="Times New Roman" panose="02020603050405020304" pitchFamily="18" charset="0"/>
              </a:rPr>
              <a:t>C valodai ir gan sliktākas, gan labāk nekā citiem rezultāti, bet no tā, ka visa atmiņas pārvaldībā iet uz programmētāja koda loģiku un bija nepieciešams rakstīt datnes pārvaldības struktūras, piemēram mezgla sarakstu, bija patērēts vairāk laiku un koda simbolus, ka arī ir risks </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atmiņas noplūdei dažādas citas sistēmas, kas ne dod pilnīgu </a:t>
            </a:r>
            <a:r>
              <a:rPr lang="lv-LV" dirty="0">
                <a:latin typeface="Times New Roman" panose="02020603050405020304" pitchFamily="18" charset="0"/>
                <a:cs typeface="Arial Unicode MS" panose="020B0604020202020204" pitchFamily="34" charset="-128"/>
              </a:rPr>
              <a:t>uzticamība;</a:t>
            </a:r>
            <a:endParaRPr lang="lv-LV"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lv-LV" dirty="0" err="1">
                <a:latin typeface="Times New Roman" panose="02020603050405020304" pitchFamily="18" charset="0"/>
                <a:cs typeface="Arial Unicode MS" panose="020B0604020202020204" pitchFamily="34" charset="-128"/>
              </a:rPr>
              <a:t>Rust</a:t>
            </a:r>
            <a:r>
              <a:rPr lang="lv-LV" dirty="0">
                <a:latin typeface="Times New Roman" panose="02020603050405020304" pitchFamily="18" charset="0"/>
                <a:cs typeface="Arial Unicode MS" panose="020B0604020202020204" pitchFamily="34" charset="-128"/>
              </a:rPr>
              <a:t> un GO ir labas C valodas alternatīvas datorgrafikā, bet katrām ir savi trūkumi, un V pagaidām nav iespējams lietot lielas datnes pārvaldības programmas, arī datorgrafikas kontekstā;</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12299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909D1-9AC6-49BA-A4B3-8667AA8F6B55}"/>
              </a:ext>
            </a:extLst>
          </p:cNvPr>
          <p:cNvSpPr>
            <a:spLocks noGrp="1"/>
          </p:cNvSpPr>
          <p:nvPr>
            <p:ph type="title"/>
          </p:nvPr>
        </p:nvSpPr>
        <p:spPr/>
        <p:txBody>
          <a:bodyPr/>
          <a:lstStyle/>
          <a:p>
            <a:r>
              <a:rPr lang="lv-LV" sz="4900" dirty="0">
                <a:latin typeface="Times New Roman" panose="02020603050405020304" pitchFamily="18" charset="0"/>
                <a:cs typeface="Times New Roman" panose="02020603050405020304" pitchFamily="18" charset="0"/>
              </a:rPr>
              <a:t>Paldies par uzmanību</a:t>
            </a:r>
            <a:endParaRPr lang="en-US" sz="49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B8071C7-E675-4DD6-B679-10DFAF4D1D1E}"/>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097095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06EFA6CF-489C-478B-AA14-9FD24900DC9C}"/>
              </a:ext>
            </a:extLst>
          </p:cNvPr>
          <p:cNvSpPr>
            <a:spLocks noGrp="1"/>
          </p:cNvSpPr>
          <p:nvPr>
            <p:ph idx="1"/>
          </p:nvPr>
        </p:nvSpPr>
        <p:spPr>
          <a:xfrm>
            <a:off x="1066800" y="1141058"/>
            <a:ext cx="10058400" cy="4429231"/>
          </a:xfrm>
        </p:spPr>
        <p:txBody>
          <a:bodyPr/>
          <a:lstStyle/>
          <a:p>
            <a:r>
              <a:rPr lang="lv-LV" sz="4400" dirty="0">
                <a:latin typeface="Times New Roman" panose="02020603050405020304" pitchFamily="18" charset="0"/>
                <a:cs typeface="Times New Roman" panose="02020603050405020304" pitchFamily="18" charset="0"/>
              </a:rPr>
              <a:t>Darba uzdevumi</a:t>
            </a:r>
            <a:endParaRPr lang="lv-LV" sz="1800" dirty="0">
              <a:latin typeface="Times New Roman" panose="02020603050405020304" pitchFamily="18" charset="0"/>
              <a:cs typeface="Times New Roman" panose="02020603050405020304" pitchFamily="18" charset="0"/>
            </a:endParaRPr>
          </a:p>
          <a:p>
            <a:endParaRPr lang="lv-LV" sz="1800" dirty="0">
              <a:latin typeface="Times New Roman" panose="02020603050405020304" pitchFamily="18" charset="0"/>
              <a:ea typeface="Times New Roman" panose="02020603050405020304" pitchFamily="18" charset="0"/>
              <a:cs typeface="Arial Unicode MS" panose="020B0604020202020204" pitchFamily="34" charset="-128"/>
            </a:endParaRPr>
          </a:p>
          <a:p>
            <a:pPr marL="342900" marR="0" lvl="0" indent="-342900" algn="just">
              <a:lnSpc>
                <a:spcPct val="115000"/>
              </a:lnSpc>
              <a:spcBef>
                <a:spcPts val="0"/>
              </a:spcBef>
              <a:spcAft>
                <a:spcPts val="0"/>
              </a:spcAft>
              <a:buFont typeface="+mj-lt"/>
              <a:buAutoNum type="arabicPeriod"/>
            </a:pP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Salīdzināt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GO, V, C programmēšanas valodas paradigmas</a:t>
            </a:r>
            <a:endParaRPr lang="en-US" sz="1800" dirty="0">
              <a:effectLst/>
              <a:latin typeface="Times New Roman" panose="02020603050405020304" pitchFamily="18" charset="0"/>
              <a:ea typeface="Times New Roman" panose="02020603050405020304" pitchFamily="18" charset="0"/>
              <a:cs typeface="Arial Unicode MS" panose="020B0604020202020204" pitchFamily="34" charset="-128"/>
            </a:endParaRPr>
          </a:p>
          <a:p>
            <a:pPr marL="342900" marR="0" lvl="0" indent="-342900" algn="just">
              <a:lnSpc>
                <a:spcPct val="115000"/>
              </a:lnSpc>
              <a:spcBef>
                <a:spcPts val="0"/>
              </a:spcBef>
              <a:spcAft>
                <a:spcPts val="0"/>
              </a:spcAft>
              <a:buFont typeface="+mj-lt"/>
              <a:buAutoNum type="arabicPeriod"/>
            </a:pP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Iepazīties ar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GO, V sintakse un pamatjēdzieniem</a:t>
            </a:r>
            <a:endParaRPr lang="en-US" sz="1800" dirty="0">
              <a:effectLst/>
              <a:latin typeface="Times New Roman" panose="02020603050405020304" pitchFamily="18" charset="0"/>
              <a:ea typeface="Times New Roman" panose="02020603050405020304" pitchFamily="18" charset="0"/>
              <a:cs typeface="Arial Unicode MS" panose="020B0604020202020204" pitchFamily="34" charset="-128"/>
            </a:endParaRPr>
          </a:p>
          <a:p>
            <a:pPr marL="342900" marR="0" lvl="0" indent="-342900" algn="just">
              <a:lnSpc>
                <a:spcPct val="115000"/>
              </a:lnSpc>
              <a:spcBef>
                <a:spcPts val="0"/>
              </a:spcBef>
              <a:spcAft>
                <a:spcPts val="0"/>
              </a:spcAft>
              <a:buFont typeface="+mj-lt"/>
              <a:buAutoNum type="arabicPeriod"/>
            </a:pP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Iepazīties ar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vide</a:t>
            </a:r>
            <a:endParaRPr lang="en-US" sz="1800" dirty="0">
              <a:effectLst/>
              <a:latin typeface="Times New Roman" panose="02020603050405020304" pitchFamily="18" charset="0"/>
              <a:ea typeface="Times New Roman" panose="02020603050405020304" pitchFamily="18" charset="0"/>
              <a:cs typeface="Arial Unicode MS" panose="020B0604020202020204" pitchFamily="34" charset="-128"/>
            </a:endParaRPr>
          </a:p>
          <a:p>
            <a:pPr marL="342900" marR="0" lvl="0" indent="-342900" algn="just">
              <a:lnSpc>
                <a:spcPct val="115000"/>
              </a:lnSpc>
              <a:spcBef>
                <a:spcPts val="0"/>
              </a:spcBef>
              <a:spcAft>
                <a:spcPts val="0"/>
              </a:spcAft>
              <a:buFont typeface="+mj-lt"/>
              <a:buAutoNum type="arabicPeriod"/>
            </a:pP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Izveidot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teksturētu</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objektu ar gaismas atspīdumu renderēšanas programmu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vidē katrā valodā</a:t>
            </a:r>
            <a:endParaRPr lang="en-US" sz="1800" dirty="0">
              <a:effectLst/>
              <a:latin typeface="Times New Roman" panose="02020603050405020304" pitchFamily="18" charset="0"/>
              <a:ea typeface="Times New Roman" panose="02020603050405020304" pitchFamily="18" charset="0"/>
              <a:cs typeface="Arial Unicode MS" panose="020B0604020202020204" pitchFamily="34" charset="-128"/>
            </a:endParaRPr>
          </a:p>
          <a:p>
            <a:pPr marL="342900" marR="0" lvl="0" indent="-342900" algn="just">
              <a:lnSpc>
                <a:spcPct val="115000"/>
              </a:lnSpc>
              <a:spcBef>
                <a:spcPts val="0"/>
              </a:spcBef>
              <a:spcAft>
                <a:spcPts val="0"/>
              </a:spcAft>
              <a:buFont typeface="+mj-lt"/>
              <a:buAutoNum type="arabicPeriod"/>
            </a:pP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Salīdzināt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daudzobjektu</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renderēšanas programmas</a:t>
            </a:r>
            <a:endParaRPr lang="en-US" sz="1800" dirty="0">
              <a:effectLst/>
              <a:latin typeface="Times New Roman" panose="02020603050405020304" pitchFamily="18" charset="0"/>
              <a:ea typeface="Times New Roman" panose="02020603050405020304" pitchFamily="18" charset="0"/>
              <a:cs typeface="Arial Unicode MS" panose="020B0604020202020204" pitchFamily="34" charset="-128"/>
            </a:endParaRPr>
          </a:p>
          <a:p>
            <a:pPr marL="342900" marR="0" lvl="0" indent="-342900" algn="just">
              <a:lnSpc>
                <a:spcPct val="115000"/>
              </a:lnSpc>
              <a:spcBef>
                <a:spcPts val="0"/>
              </a:spcBef>
              <a:spcAft>
                <a:spcPts val="0"/>
              </a:spcAft>
              <a:buFont typeface="+mj-lt"/>
              <a:buAutoNum type="arabicPeriod"/>
            </a:pP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Izveidot parasto 3D pasaules redaktoru uz visefektīvākā valodā</a:t>
            </a:r>
            <a:endParaRPr lang="en-US" sz="1800" dirty="0">
              <a:effectLst/>
              <a:latin typeface="Times New Roman" panose="02020603050405020304" pitchFamily="18" charset="0"/>
              <a:ea typeface="Times New Roman" panose="02020603050405020304" pitchFamily="18" charset="0"/>
              <a:cs typeface="Arial Unicode MS" panose="020B0604020202020204" pitchFamily="34" charset="-128"/>
            </a:endParaRPr>
          </a:p>
          <a:p>
            <a:endPar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endParaRPr>
          </a:p>
          <a:p>
            <a:endParaRPr lang="en-US" sz="1800" dirty="0">
              <a:effectLst/>
              <a:latin typeface="Times New Roman" panose="02020603050405020304" pitchFamily="18" charset="0"/>
              <a:ea typeface="Times New Roman" panose="02020603050405020304" pitchFamily="18" charset="0"/>
              <a:cs typeface="Arial Unicode MS" panose="020B0604020202020204" pitchFamily="34" charset="-128"/>
            </a:endParaRPr>
          </a:p>
        </p:txBody>
      </p:sp>
    </p:spTree>
    <p:extLst>
      <p:ext uri="{BB962C8B-B14F-4D97-AF65-F5344CB8AC3E}">
        <p14:creationId xmlns:p14="http://schemas.microsoft.com/office/powerpoint/2010/main" val="3365715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2B2D5-99DE-40A2-A0B2-729738FE2E91}"/>
              </a:ext>
            </a:extLst>
          </p:cNvPr>
          <p:cNvSpPr>
            <a:spLocks noGrp="1"/>
          </p:cNvSpPr>
          <p:nvPr>
            <p:ph type="title"/>
          </p:nvPr>
        </p:nvSpPr>
        <p:spPr/>
        <p:txBody>
          <a:bodyPr/>
          <a:lstStyle/>
          <a:p>
            <a:r>
              <a:rPr lang="lv-LV" dirty="0">
                <a:latin typeface="Times New Roman" panose="02020603050405020304" pitchFamily="18" charset="0"/>
                <a:cs typeface="Times New Roman" panose="02020603050405020304" pitchFamily="18" charset="0"/>
              </a:rPr>
              <a:t>C un datorgrafika</a:t>
            </a:r>
            <a:endParaRPr lang="en-US" dirty="0"/>
          </a:p>
        </p:txBody>
      </p:sp>
      <p:sp>
        <p:nvSpPr>
          <p:cNvPr id="3" name="Content Placeholder 2">
            <a:extLst>
              <a:ext uri="{FF2B5EF4-FFF2-40B4-BE49-F238E27FC236}">
                <a16:creationId xmlns:a16="http://schemas.microsoft.com/office/drawing/2014/main" id="{558E7402-1E6C-4832-899F-83E2965EE586}"/>
              </a:ext>
            </a:extLst>
          </p:cNvPr>
          <p:cNvSpPr>
            <a:spLocks noGrp="1"/>
          </p:cNvSpPr>
          <p:nvPr>
            <p:ph idx="1"/>
          </p:nvPr>
        </p:nvSpPr>
        <p:spPr/>
        <p:txBody>
          <a:bodyPr>
            <a:normAutofit/>
          </a:bodyPr>
          <a:lstStyle/>
          <a:p>
            <a:r>
              <a:rPr lang="lv-LV" dirty="0">
                <a:effectLst/>
                <a:latin typeface="Times New Roman" panose="02020603050405020304" pitchFamily="18" charset="0"/>
                <a:ea typeface="Times New Roman" panose="02020603050405020304" pitchFamily="18" charset="0"/>
                <a:cs typeface="Arial Unicode MS" panose="020B0604020202020204" pitchFamily="34" charset="-128"/>
              </a:rPr>
              <a:t>Mūsdienu datorgrafika un C ir cieši saistītas ne tikai pamatojoties uz C ātruma, ērta pārvaldība ar atmiņu un programmu rakstīšanas elastības dēļ, bet arī tāpēc, ka galvenās ieviešanas un vispāratzīti noteikumi mūsu laikā, piemēram, strādāšana ar objektu virsotnes atmiņas buferiem, datorgrafikai tika formulēti un ieviesti, izmantojot C, kā arī neskaitāmi paplašinājumi, bibliotēkas, API priekš darbam ar datorgrafiku uz dažādām ierīcēm ar dažādām operētājsistēmām, piemēram </a:t>
            </a:r>
            <a:r>
              <a:rPr lang="lv-LV" dirty="0" err="1">
                <a:effectLst/>
                <a:latin typeface="Times New Roman" panose="02020603050405020304" pitchFamily="18" charset="0"/>
                <a:ea typeface="Times New Roman" panose="02020603050405020304" pitchFamily="18" charset="0"/>
                <a:cs typeface="Arial Unicode MS" panose="020B0604020202020204" pitchFamily="34" charset="-128"/>
              </a:rPr>
              <a:t>OpenGL</a:t>
            </a:r>
            <a:r>
              <a:rPr lang="lv-LV" dirty="0">
                <a:effectLst/>
                <a:latin typeface="Times New Roman" panose="02020603050405020304" pitchFamily="18" charset="0"/>
                <a:ea typeface="Times New Roman" panose="02020603050405020304" pitchFamily="18" charset="0"/>
                <a:cs typeface="Arial Unicode MS" panose="020B0604020202020204" pitchFamily="34" charset="-128"/>
              </a:rPr>
              <a:t>, tika uzrakstīti arī ar C, kas kopumā dod priekšstats par to, ka C piemīt liela nozīme datorgrafikā.</a:t>
            </a:r>
            <a:endParaRPr lang="en-US" dirty="0"/>
          </a:p>
        </p:txBody>
      </p:sp>
    </p:spTree>
    <p:extLst>
      <p:ext uri="{BB962C8B-B14F-4D97-AF65-F5344CB8AC3E}">
        <p14:creationId xmlns:p14="http://schemas.microsoft.com/office/powerpoint/2010/main" val="2743198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p:txBody>
          <a:bodyPr/>
          <a:lstStyle/>
          <a:p>
            <a:r>
              <a:rPr lang="lv-LV" dirty="0">
                <a:latin typeface="Times New Roman" panose="02020603050405020304" pitchFamily="18" charset="0"/>
                <a:cs typeface="Times New Roman" panose="02020603050405020304" pitchFamily="18" charset="0"/>
              </a:rPr>
              <a:t>Problēmas aktualitāte</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B177C85-A2DA-4CDA-AF22-4926661B20F3}"/>
              </a:ext>
            </a:extLst>
          </p:cNvPr>
          <p:cNvSpPr>
            <a:spLocks noGrp="1"/>
          </p:cNvSpPr>
          <p:nvPr>
            <p:ph idx="1"/>
          </p:nvPr>
        </p:nvSpPr>
        <p:spPr/>
        <p:txBody>
          <a:bodyPr/>
          <a:lstStyle/>
          <a:p>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Bet jā apskatīt lielāko daļu no mūsdienas programmēšanas valodām, tad visi cenšas kļūst par efektīvāko, vieglāko, saprotamāko valodu nekā C valoda, lai aizvietot C valodu un pārņemt priekšroku izmantojot jaunu sintakse, apvienojot vairākas programmēšanas paradigmas, kas palīdz izstrādātājam ātrāk risināt sarežģītās problēmas, savukārt izmantojot C valodu būtu sastopamas vairākas problēmas un var atņemt daudz laika, patērētas</a:t>
            </a:r>
            <a:r>
              <a:rPr lang="lv-LV" sz="1800" dirty="0">
                <a:latin typeface="Times New Roman" panose="02020603050405020304" pitchFamily="18" charset="0"/>
                <a:ea typeface="Times New Roman" panose="02020603050405020304" pitchFamily="18" charset="0"/>
                <a:cs typeface="Arial Unicode MS" panose="020B0604020202020204" pitchFamily="34" charset="-128"/>
              </a:rPr>
              <a:t> datora papildu resursi, pazaudēts programmas ātrums</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un samazināties koda kvalitāte, kas ir svarīgie faktori programmatūrās izstrādē</a:t>
            </a:r>
            <a:r>
              <a:rPr lang="lv-LV" sz="1800" dirty="0">
                <a:latin typeface="Times New Roman" panose="02020603050405020304" pitchFamily="18" charset="0"/>
                <a:ea typeface="Times New Roman" panose="02020603050405020304" pitchFamily="18" charset="0"/>
                <a:cs typeface="Arial Unicode MS" panose="020B0604020202020204" pitchFamily="34" charset="-128"/>
              </a:rPr>
              <a:t>.</a:t>
            </a:r>
            <a:endParaRPr lang="lv-LV" sz="1800" dirty="0">
              <a:latin typeface="Times New Roman" panose="02020603050405020304" pitchFamily="18" charset="0"/>
              <a:cs typeface="Arial Unicode MS" panose="020B0604020202020204" pitchFamily="34" charset="-128"/>
            </a:endParaRPr>
          </a:p>
          <a:p>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No tā ir iemesls apskatīt vai ir kādas no C valodas alternatīviem, kuriem būs priekšrocībā datorgrafikā, jo tajā ir nepieciešams stingra datora resursu kontrole, liela apjoma datnes pārvaldība</a:t>
            </a:r>
            <a:r>
              <a:rPr lang="lv-LV" sz="1800" dirty="0">
                <a:latin typeface="Times New Roman" panose="02020603050405020304" pitchFamily="18" charset="0"/>
                <a:ea typeface="Times New Roman" panose="02020603050405020304" pitchFamily="18" charset="0"/>
                <a:cs typeface="Arial Unicode MS" panose="020B0604020202020204" pitchFamily="34" charset="-128"/>
              </a:rPr>
              <a:t>, datnes apstrādāšanas ātrums.</a:t>
            </a:r>
            <a:endParaRPr lang="en-US" dirty="0"/>
          </a:p>
        </p:txBody>
      </p:sp>
    </p:spTree>
    <p:extLst>
      <p:ext uri="{BB962C8B-B14F-4D97-AF65-F5344CB8AC3E}">
        <p14:creationId xmlns:p14="http://schemas.microsoft.com/office/powerpoint/2010/main" val="2682897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2B2D5-99DE-40A2-A0B2-729738FE2E91}"/>
              </a:ext>
            </a:extLst>
          </p:cNvPr>
          <p:cNvSpPr>
            <a:spLocks noGrp="1"/>
          </p:cNvSpPr>
          <p:nvPr>
            <p:ph type="title"/>
          </p:nvPr>
        </p:nvSpPr>
        <p:spPr/>
        <p:txBody>
          <a:bodyPr/>
          <a:lstStyle/>
          <a:p>
            <a:r>
              <a:rPr lang="lv-LV" dirty="0">
                <a:latin typeface="Times New Roman" panose="02020603050405020304" pitchFamily="18" charset="0"/>
                <a:cs typeface="Times New Roman" panose="02020603050405020304" pitchFamily="18" charset="0"/>
              </a:rPr>
              <a:t>C, </a:t>
            </a:r>
            <a:r>
              <a:rPr lang="lv-LV" dirty="0" err="1">
                <a:latin typeface="Times New Roman" panose="02020603050405020304" pitchFamily="18" charset="0"/>
                <a:cs typeface="Times New Roman" panose="02020603050405020304" pitchFamily="18" charset="0"/>
              </a:rPr>
              <a:t>Rust</a:t>
            </a:r>
            <a:r>
              <a:rPr lang="lv-LV" dirty="0">
                <a:latin typeface="Times New Roman" panose="02020603050405020304" pitchFamily="18" charset="0"/>
                <a:cs typeface="Times New Roman" panose="02020603050405020304" pitchFamily="18" charset="0"/>
              </a:rPr>
              <a:t>, </a:t>
            </a:r>
            <a:r>
              <a:rPr lang="lv-LV" dirty="0" err="1">
                <a:latin typeface="Times New Roman" panose="02020603050405020304" pitchFamily="18" charset="0"/>
                <a:cs typeface="Times New Roman" panose="02020603050405020304" pitchFamily="18" charset="0"/>
              </a:rPr>
              <a:t>Go</a:t>
            </a:r>
            <a:r>
              <a:rPr lang="lv-LV" dirty="0">
                <a:latin typeface="Times New Roman" panose="02020603050405020304" pitchFamily="18" charset="0"/>
                <a:cs typeface="Times New Roman" panose="02020603050405020304" pitchFamily="18" charset="0"/>
              </a:rPr>
              <a:t>, V valodas paradigmas salīdzināšana</a:t>
            </a:r>
            <a:endParaRPr lang="en-US" dirty="0"/>
          </a:p>
        </p:txBody>
      </p:sp>
      <p:graphicFrame>
        <p:nvGraphicFramePr>
          <p:cNvPr id="4" name="Content Placeholder 3">
            <a:extLst>
              <a:ext uri="{FF2B5EF4-FFF2-40B4-BE49-F238E27FC236}">
                <a16:creationId xmlns:a16="http://schemas.microsoft.com/office/drawing/2014/main" id="{5EF2A0CE-8330-4D18-86B2-AA179979E04A}"/>
              </a:ext>
            </a:extLst>
          </p:cNvPr>
          <p:cNvGraphicFramePr>
            <a:graphicFrameLocks noGrp="1"/>
          </p:cNvGraphicFramePr>
          <p:nvPr>
            <p:ph idx="1"/>
            <p:extLst>
              <p:ext uri="{D42A27DB-BD31-4B8C-83A1-F6EECF244321}">
                <p14:modId xmlns:p14="http://schemas.microsoft.com/office/powerpoint/2010/main" val="1422514673"/>
              </p:ext>
            </p:extLst>
          </p:nvPr>
        </p:nvGraphicFramePr>
        <p:xfrm>
          <a:off x="1399762" y="2087217"/>
          <a:ext cx="9392476" cy="3825589"/>
        </p:xfrm>
        <a:graphic>
          <a:graphicData uri="http://schemas.openxmlformats.org/drawingml/2006/table">
            <a:tbl>
              <a:tblPr firstRow="1" firstCol="1" bandRow="1">
                <a:tableStyleId>{5C22544A-7EE6-4342-B048-85BDC9FD1C3A}</a:tableStyleId>
              </a:tblPr>
              <a:tblGrid>
                <a:gridCol w="1877888">
                  <a:extLst>
                    <a:ext uri="{9D8B030D-6E8A-4147-A177-3AD203B41FA5}">
                      <a16:colId xmlns:a16="http://schemas.microsoft.com/office/drawing/2014/main" val="1807466941"/>
                    </a:ext>
                  </a:extLst>
                </a:gridCol>
                <a:gridCol w="1877888">
                  <a:extLst>
                    <a:ext uri="{9D8B030D-6E8A-4147-A177-3AD203B41FA5}">
                      <a16:colId xmlns:a16="http://schemas.microsoft.com/office/drawing/2014/main" val="3427410899"/>
                    </a:ext>
                  </a:extLst>
                </a:gridCol>
                <a:gridCol w="1878900">
                  <a:extLst>
                    <a:ext uri="{9D8B030D-6E8A-4147-A177-3AD203B41FA5}">
                      <a16:colId xmlns:a16="http://schemas.microsoft.com/office/drawing/2014/main" val="1659014234"/>
                    </a:ext>
                  </a:extLst>
                </a:gridCol>
                <a:gridCol w="1878900">
                  <a:extLst>
                    <a:ext uri="{9D8B030D-6E8A-4147-A177-3AD203B41FA5}">
                      <a16:colId xmlns:a16="http://schemas.microsoft.com/office/drawing/2014/main" val="4149457702"/>
                    </a:ext>
                  </a:extLst>
                </a:gridCol>
                <a:gridCol w="1878900">
                  <a:extLst>
                    <a:ext uri="{9D8B030D-6E8A-4147-A177-3AD203B41FA5}">
                      <a16:colId xmlns:a16="http://schemas.microsoft.com/office/drawing/2014/main" val="3656176390"/>
                    </a:ext>
                  </a:extLst>
                </a:gridCol>
              </a:tblGrid>
              <a:tr h="349644">
                <a:tc>
                  <a:txBody>
                    <a:bodyPr/>
                    <a:lstStyle/>
                    <a:p>
                      <a:pPr marL="0" marR="0" algn="just">
                        <a:lnSpc>
                          <a:spcPct val="150000"/>
                        </a:lnSpc>
                        <a:spcBef>
                          <a:spcPts val="600"/>
                        </a:spcBef>
                        <a:spcAft>
                          <a:spcPts val="0"/>
                        </a:spcAft>
                      </a:pPr>
                      <a:r>
                        <a:rPr lang="lv-LV" sz="1200" dirty="0">
                          <a:effectLst/>
                        </a:rPr>
                        <a:t> </a:t>
                      </a:r>
                      <a:endParaRPr lang="en-US" sz="12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2000" dirty="0">
                          <a:effectLst/>
                        </a:rPr>
                        <a:t>C</a:t>
                      </a:r>
                      <a:endParaRPr lang="en-US" sz="20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2000" dirty="0">
                          <a:effectLst/>
                        </a:rPr>
                        <a:t>GO</a:t>
                      </a:r>
                      <a:endParaRPr lang="en-US" sz="20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2000" dirty="0">
                          <a:effectLst/>
                        </a:rPr>
                        <a:t>V</a:t>
                      </a:r>
                      <a:endParaRPr lang="en-US" sz="20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just">
                        <a:lnSpc>
                          <a:spcPct val="150000"/>
                        </a:lnSpc>
                        <a:spcBef>
                          <a:spcPts val="600"/>
                        </a:spcBef>
                        <a:spcAft>
                          <a:spcPts val="0"/>
                        </a:spcAft>
                      </a:pPr>
                      <a:r>
                        <a:rPr lang="lv-LV" sz="2000" dirty="0" err="1">
                          <a:effectLst/>
                        </a:rPr>
                        <a:t>Rust</a:t>
                      </a:r>
                      <a:endParaRPr lang="en-US" sz="20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2337478061"/>
                  </a:ext>
                </a:extLst>
              </a:tr>
              <a:tr h="426332">
                <a:tc>
                  <a:txBody>
                    <a:bodyPr/>
                    <a:lstStyle/>
                    <a:p>
                      <a:pPr marL="0" marR="0" algn="l">
                        <a:lnSpc>
                          <a:spcPct val="150000"/>
                        </a:lnSpc>
                        <a:spcBef>
                          <a:spcPts val="600"/>
                        </a:spcBef>
                        <a:spcAft>
                          <a:spcPts val="0"/>
                        </a:spcAft>
                      </a:pPr>
                      <a:r>
                        <a:rPr lang="en-US" sz="1200">
                          <a:effectLst/>
                        </a:rPr>
                        <a:t>Procedurāla</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783750949"/>
                  </a:ext>
                </a:extLst>
              </a:tr>
              <a:tr h="426332">
                <a:tc>
                  <a:txBody>
                    <a:bodyPr/>
                    <a:lstStyle/>
                    <a:p>
                      <a:pPr marL="0" marR="0" algn="just">
                        <a:lnSpc>
                          <a:spcPct val="150000"/>
                        </a:lnSpc>
                        <a:spcBef>
                          <a:spcPts val="600"/>
                        </a:spcBef>
                        <a:spcAft>
                          <a:spcPts val="0"/>
                        </a:spcAft>
                      </a:pPr>
                      <a:r>
                        <a:rPr lang="lv-LV" sz="1200">
                          <a:effectLst/>
                        </a:rPr>
                        <a:t>Imperatīva</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3597227569"/>
                  </a:ext>
                </a:extLst>
              </a:tr>
              <a:tr h="426332">
                <a:tc>
                  <a:txBody>
                    <a:bodyPr/>
                    <a:lstStyle/>
                    <a:p>
                      <a:pPr marL="0" marR="0" algn="just">
                        <a:lnSpc>
                          <a:spcPct val="150000"/>
                        </a:lnSpc>
                        <a:spcBef>
                          <a:spcPts val="600"/>
                        </a:spcBef>
                        <a:spcAft>
                          <a:spcPts val="0"/>
                        </a:spcAft>
                      </a:pPr>
                      <a:r>
                        <a:rPr lang="lv-LV" sz="1200">
                          <a:effectLst/>
                        </a:rPr>
                        <a:t>Objektorientēta</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4116533398"/>
                  </a:ext>
                </a:extLst>
              </a:tr>
              <a:tr h="427989">
                <a:tc>
                  <a:txBody>
                    <a:bodyPr/>
                    <a:lstStyle/>
                    <a:p>
                      <a:pPr marL="0" marR="0" algn="just">
                        <a:lnSpc>
                          <a:spcPct val="150000"/>
                        </a:lnSpc>
                        <a:spcBef>
                          <a:spcPts val="600"/>
                        </a:spcBef>
                        <a:spcAft>
                          <a:spcPts val="0"/>
                        </a:spcAft>
                      </a:pPr>
                      <a:r>
                        <a:rPr lang="lv-LV" sz="1200" dirty="0">
                          <a:effectLst/>
                        </a:rPr>
                        <a:t>Vienlaicīga</a:t>
                      </a:r>
                      <a:endParaRPr lang="en-US" sz="1200" dirty="0">
                        <a:effectLst/>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1651993780"/>
                  </a:ext>
                </a:extLst>
              </a:tr>
              <a:tr h="427989">
                <a:tc>
                  <a:txBody>
                    <a:bodyPr/>
                    <a:lstStyle/>
                    <a:p>
                      <a:pPr marL="0" marR="0" algn="just">
                        <a:lnSpc>
                          <a:spcPct val="150000"/>
                        </a:lnSpc>
                        <a:spcBef>
                          <a:spcPts val="600"/>
                        </a:spcBef>
                        <a:spcAft>
                          <a:spcPts val="0"/>
                        </a:spcAft>
                      </a:pPr>
                      <a:r>
                        <a:rPr lang="lv-LV" sz="1200" dirty="0">
                          <a:effectLst/>
                        </a:rPr>
                        <a:t>Strukturētā</a:t>
                      </a:r>
                      <a:endParaRPr lang="en-US" sz="1200" dirty="0">
                        <a:effectLst/>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654672549"/>
                  </a:ext>
                </a:extLst>
              </a:tr>
              <a:tr h="427989">
                <a:tc>
                  <a:txBody>
                    <a:bodyPr/>
                    <a:lstStyle/>
                    <a:p>
                      <a:pPr marL="0" marR="0" algn="l">
                        <a:lnSpc>
                          <a:spcPct val="150000"/>
                        </a:lnSpc>
                        <a:spcBef>
                          <a:spcPts val="600"/>
                        </a:spcBef>
                        <a:spcAft>
                          <a:spcPts val="0"/>
                        </a:spcAft>
                      </a:pPr>
                      <a:r>
                        <a:rPr lang="en-US" sz="1200" dirty="0" err="1">
                          <a:effectLst/>
                        </a:rPr>
                        <a:t>Ģenerisks</a:t>
                      </a:r>
                      <a:r>
                        <a:rPr lang="en-US" sz="1200" dirty="0">
                          <a:effectLst/>
                        </a:rPr>
                        <a:t> </a:t>
                      </a: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3797421729"/>
                  </a:ext>
                </a:extLst>
              </a:tr>
              <a:tr h="426332">
                <a:tc>
                  <a:txBody>
                    <a:bodyPr/>
                    <a:lstStyle/>
                    <a:p>
                      <a:pPr marL="0" marR="0" algn="l">
                        <a:lnSpc>
                          <a:spcPct val="150000"/>
                        </a:lnSpc>
                        <a:spcBef>
                          <a:spcPts val="600"/>
                        </a:spcBef>
                        <a:spcAft>
                          <a:spcPts val="0"/>
                        </a:spcAft>
                      </a:pPr>
                      <a:r>
                        <a:rPr lang="lv-LV" sz="1200">
                          <a:effectLst/>
                        </a:rPr>
                        <a:t>Funkcionāla</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2225817833"/>
                  </a:ext>
                </a:extLst>
              </a:tr>
              <a:tr h="427989">
                <a:tc>
                  <a:txBody>
                    <a:bodyPr/>
                    <a:lstStyle/>
                    <a:p>
                      <a:pPr marL="0" marR="0" algn="l">
                        <a:lnSpc>
                          <a:spcPct val="150000"/>
                        </a:lnSpc>
                        <a:spcBef>
                          <a:spcPts val="600"/>
                        </a:spcBef>
                        <a:spcAft>
                          <a:spcPts val="0"/>
                        </a:spcAft>
                      </a:pPr>
                      <a:r>
                        <a:rPr lang="lv-LV" sz="1200" dirty="0">
                          <a:effectLst/>
                        </a:rPr>
                        <a:t>Refleksīva </a:t>
                      </a:r>
                      <a:endParaRPr lang="en-US" sz="1200" dirty="0">
                        <a:effectLst/>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a:effectLst/>
                        </a:rPr>
                        <a:t>?</a:t>
                      </a:r>
                      <a:endParaRPr lang="en-US" sz="120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tc>
                  <a:txBody>
                    <a:bodyPr/>
                    <a:lstStyle/>
                    <a:p>
                      <a:pPr marL="0" marR="0" algn="ctr">
                        <a:lnSpc>
                          <a:spcPct val="150000"/>
                        </a:lnSpc>
                        <a:spcBef>
                          <a:spcPts val="600"/>
                        </a:spcBef>
                        <a:spcAft>
                          <a:spcPts val="0"/>
                        </a:spcAft>
                      </a:pPr>
                      <a:r>
                        <a:rPr lang="lv-LV" sz="1200" dirty="0">
                          <a:effectLst/>
                        </a:rPr>
                        <a:t>+/-</a:t>
                      </a:r>
                      <a:endParaRPr lang="en-US" sz="1200" dirty="0">
                        <a:effectLst/>
                        <a:latin typeface="Times New Roman" panose="02020603050405020304" pitchFamily="18" charset="0"/>
                        <a:ea typeface="Times New Roman" panose="02020603050405020304" pitchFamily="18" charset="0"/>
                        <a:cs typeface="Arial Unicode MS" panose="020B0604020202020204" pitchFamily="34" charset="-128"/>
                      </a:endParaRPr>
                    </a:p>
                  </a:txBody>
                  <a:tcPr marL="68580" marR="68580" marT="0" marB="0"/>
                </a:tc>
                <a:extLst>
                  <a:ext uri="{0D108BD9-81ED-4DB2-BD59-A6C34878D82A}">
                    <a16:rowId xmlns:a16="http://schemas.microsoft.com/office/drawing/2014/main" val="1691702077"/>
                  </a:ext>
                </a:extLst>
              </a:tr>
            </a:tbl>
          </a:graphicData>
        </a:graphic>
      </p:graphicFrame>
    </p:spTree>
    <p:extLst>
      <p:ext uri="{BB962C8B-B14F-4D97-AF65-F5344CB8AC3E}">
        <p14:creationId xmlns:p14="http://schemas.microsoft.com/office/powerpoint/2010/main" val="2429592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434200" y="651908"/>
            <a:ext cx="7593968" cy="1450757"/>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300" dirty="0">
                <a:latin typeface="Times New Roman" panose="02020603050405020304" pitchFamily="18" charset="0"/>
                <a:cs typeface="Times New Roman" panose="02020603050405020304" pitchFamily="18" charset="0"/>
              </a:rPr>
              <a:t>Programmēšanas valoda </a:t>
            </a:r>
            <a:r>
              <a:rPr lang="lv-LV" sz="5300" dirty="0" err="1">
                <a:latin typeface="Times New Roman" panose="02020603050405020304" pitchFamily="18" charset="0"/>
                <a:cs typeface="Times New Roman" panose="02020603050405020304" pitchFamily="18" charset="0"/>
              </a:rPr>
              <a:t>Rust</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pic>
        <p:nvPicPr>
          <p:cNvPr id="4" name="Picture 3" descr="Timeline of source languages leading to Rust programming language">
            <a:extLst>
              <a:ext uri="{FF2B5EF4-FFF2-40B4-BE49-F238E27FC236}">
                <a16:creationId xmlns:a16="http://schemas.microsoft.com/office/drawing/2014/main" id="{6D24C742-ACEC-44DC-8746-769EBAB07EDB}"/>
              </a:ext>
            </a:extLst>
          </p:cNvPr>
          <p:cNvPicPr/>
          <p:nvPr/>
        </p:nvPicPr>
        <p:blipFill>
          <a:blip r:embed="rId3">
            <a:extLst>
              <a:ext uri="{28A0092B-C50C-407E-A947-70E740481C1C}">
                <a14:useLocalDpi xmlns:a14="http://schemas.microsoft.com/office/drawing/2010/main" val="0"/>
              </a:ext>
            </a:extLst>
          </a:blip>
          <a:stretch>
            <a:fillRect/>
          </a:stretch>
        </p:blipFill>
        <p:spPr bwMode="auto">
          <a:xfrm>
            <a:off x="877615" y="2864954"/>
            <a:ext cx="6909801" cy="2338099"/>
          </a:xfrm>
          <a:prstGeom prst="rect">
            <a:avLst/>
          </a:prstGeom>
          <a:noFill/>
        </p:spPr>
      </p:pic>
      <p:cxnSp>
        <p:nvCxnSpPr>
          <p:cNvPr id="11" name="Straight Connector 10">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B177C85-A2DA-4CDA-AF22-4926661B20F3}"/>
              </a:ext>
            </a:extLst>
          </p:cNvPr>
          <p:cNvSpPr>
            <a:spLocks noGrp="1"/>
          </p:cNvSpPr>
          <p:nvPr>
            <p:ph idx="1"/>
          </p:nvPr>
        </p:nvSpPr>
        <p:spPr>
          <a:xfrm>
            <a:off x="7859485" y="2198914"/>
            <a:ext cx="3690257" cy="3670180"/>
          </a:xfrm>
        </p:spPr>
        <p:txBody>
          <a:bodyPr>
            <a:normAutofit/>
          </a:bodyPr>
          <a:lstStyle/>
          <a:p>
            <a:r>
              <a:rPr lang="lv-LV" dirty="0" err="1">
                <a:effectLst/>
                <a:latin typeface="Times New Roman" panose="02020603050405020304" pitchFamily="18" charset="0"/>
                <a:ea typeface="Times New Roman" panose="02020603050405020304" pitchFamily="18" charset="0"/>
                <a:cs typeface="Arial Unicode MS" panose="020B0604020202020204" pitchFamily="34" charset="-128"/>
              </a:rPr>
              <a:t>Rust</a:t>
            </a:r>
            <a:r>
              <a:rPr lang="lv-LV"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dirty="0">
                <a:latin typeface="Times New Roman" panose="02020603050405020304" pitchFamily="18" charset="0"/>
                <a:cs typeface="Arial Unicode MS" panose="020B0604020202020204" pitchFamily="34" charset="-128"/>
              </a:rPr>
              <a:t>programmēšanas valodu uzskatīta par C tipa programmēšanas valodu, kuru projektējis </a:t>
            </a:r>
            <a:r>
              <a:rPr lang="lv-LV" dirty="0" err="1">
                <a:latin typeface="Times New Roman" panose="02020603050405020304" pitchFamily="18" charset="0"/>
                <a:cs typeface="Arial Unicode MS" panose="020B0604020202020204" pitchFamily="34" charset="-128"/>
              </a:rPr>
              <a:t>Graydon</a:t>
            </a:r>
            <a:r>
              <a:rPr lang="lv-LV" dirty="0">
                <a:latin typeface="Times New Roman" panose="02020603050405020304" pitchFamily="18" charset="0"/>
                <a:cs typeface="Arial Unicode MS" panose="020B0604020202020204" pitchFamily="34" charset="-128"/>
              </a:rPr>
              <a:t> </a:t>
            </a:r>
            <a:r>
              <a:rPr lang="lv-LV" dirty="0" err="1">
                <a:latin typeface="Times New Roman" panose="02020603050405020304" pitchFamily="18" charset="0"/>
                <a:cs typeface="Arial Unicode MS" panose="020B0604020202020204" pitchFamily="34" charset="-128"/>
              </a:rPr>
              <a:t>Hoare</a:t>
            </a:r>
            <a:r>
              <a:rPr lang="lv-LV" dirty="0">
                <a:latin typeface="Times New Roman" panose="02020603050405020304" pitchFamily="18" charset="0"/>
                <a:cs typeface="Arial Unicode MS" panose="020B0604020202020204" pitchFamily="34" charset="-128"/>
              </a:rPr>
              <a:t> ar </a:t>
            </a:r>
            <a:r>
              <a:rPr lang="lv-LV" dirty="0" err="1">
                <a:latin typeface="Times New Roman" panose="02020603050405020304" pitchFamily="18" charset="0"/>
                <a:cs typeface="Arial Unicode MS" panose="020B0604020202020204" pitchFamily="34" charset="-128"/>
              </a:rPr>
              <a:t>Dave</a:t>
            </a:r>
            <a:r>
              <a:rPr lang="lv-LV" dirty="0">
                <a:latin typeface="Times New Roman" panose="02020603050405020304" pitchFamily="18" charset="0"/>
                <a:cs typeface="Arial Unicode MS" panose="020B0604020202020204" pitchFamily="34" charset="-128"/>
              </a:rPr>
              <a:t> Herman un </a:t>
            </a:r>
            <a:r>
              <a:rPr lang="lv-LV" dirty="0" err="1">
                <a:effectLst/>
                <a:latin typeface="Times New Roman" panose="02020603050405020304" pitchFamily="18" charset="0"/>
                <a:ea typeface="Times New Roman" panose="02020603050405020304" pitchFamily="18" charset="0"/>
                <a:cs typeface="Arial Unicode MS" panose="020B0604020202020204" pitchFamily="34" charset="-128"/>
              </a:rPr>
              <a:t>Brendan</a:t>
            </a:r>
            <a:r>
              <a:rPr lang="lv-LV"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dirty="0" err="1">
                <a:effectLst/>
                <a:latin typeface="Times New Roman" panose="02020603050405020304" pitchFamily="18" charset="0"/>
                <a:ea typeface="Times New Roman" panose="02020603050405020304" pitchFamily="18" charset="0"/>
                <a:cs typeface="Arial Unicode MS" panose="020B0604020202020204" pitchFamily="34" charset="-128"/>
              </a:rPr>
              <a:t>Eich</a:t>
            </a:r>
            <a:r>
              <a:rPr lang="lv-LV" dirty="0">
                <a:effectLst/>
                <a:latin typeface="Times New Roman" panose="02020603050405020304" pitchFamily="18" charset="0"/>
                <a:ea typeface="Times New Roman" panose="02020603050405020304" pitchFamily="18" charset="0"/>
                <a:cs typeface="Arial Unicode MS" panose="020B0604020202020204" pitchFamily="34" charset="-128"/>
              </a:rPr>
              <a:t> </a:t>
            </a:r>
            <a:r>
              <a:rPr lang="lv-LV" dirty="0">
                <a:latin typeface="Times New Roman" panose="02020603050405020304" pitchFamily="18" charset="0"/>
                <a:cs typeface="Arial Unicode MS" panose="020B0604020202020204" pitchFamily="34" charset="-128"/>
              </a:rPr>
              <a:t>un </a:t>
            </a:r>
            <a:r>
              <a:rPr lang="lv-LV" dirty="0">
                <a:effectLst/>
                <a:latin typeface="Times New Roman" panose="02020603050405020304" pitchFamily="18" charset="0"/>
                <a:ea typeface="Times New Roman" panose="02020603050405020304" pitchFamily="18" charset="0"/>
                <a:cs typeface="Arial Unicode MS" panose="020B0604020202020204" pitchFamily="34" charset="-128"/>
              </a:rPr>
              <a:t>izstrādāja “</a:t>
            </a:r>
            <a:r>
              <a:rPr lang="lv-LV" dirty="0" err="1">
                <a:effectLst/>
                <a:latin typeface="Times New Roman" panose="02020603050405020304" pitchFamily="18" charset="0"/>
                <a:ea typeface="Times New Roman" panose="02020603050405020304" pitchFamily="18" charset="0"/>
                <a:cs typeface="Arial Unicode MS" panose="020B0604020202020204" pitchFamily="34" charset="-128"/>
              </a:rPr>
              <a:t>Mozilla</a:t>
            </a:r>
            <a:r>
              <a:rPr lang="lv-LV" dirty="0">
                <a:effectLst/>
                <a:latin typeface="Times New Roman" panose="02020603050405020304" pitchFamily="18" charset="0"/>
                <a:ea typeface="Times New Roman" panose="02020603050405020304" pitchFamily="18" charset="0"/>
                <a:cs typeface="Arial Unicode MS" panose="020B0604020202020204" pitchFamily="34" charset="-128"/>
              </a:rPr>
              <a:t>”.</a:t>
            </a:r>
            <a:endParaRPr lang="en-US" dirty="0"/>
          </a:p>
        </p:txBody>
      </p:sp>
      <p:sp>
        <p:nvSpPr>
          <p:cNvPr id="13" name="Rectangle 12">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A picture containing wheel, transport&#10;&#10;Description automatically generated">
            <a:extLst>
              <a:ext uri="{FF2B5EF4-FFF2-40B4-BE49-F238E27FC236}">
                <a16:creationId xmlns:a16="http://schemas.microsoft.com/office/drawing/2014/main" id="{82F39DAB-13B8-4779-88CC-F6881D3570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08648" y="0"/>
            <a:ext cx="1073885" cy="1073885"/>
          </a:xfrm>
          <a:prstGeom prst="rect">
            <a:avLst/>
          </a:prstGeom>
        </p:spPr>
      </p:pic>
      <p:pic>
        <p:nvPicPr>
          <p:cNvPr id="16" name="Picture 15" descr="A picture containing drawing&#10;&#10;Description automatically generated">
            <a:extLst>
              <a:ext uri="{FF2B5EF4-FFF2-40B4-BE49-F238E27FC236}">
                <a16:creationId xmlns:a16="http://schemas.microsoft.com/office/drawing/2014/main" id="{85211081-6B76-4FC3-A736-261F44B0D50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79354" y="4759471"/>
            <a:ext cx="2620725" cy="1541603"/>
          </a:xfrm>
          <a:prstGeom prst="rect">
            <a:avLst/>
          </a:prstGeom>
        </p:spPr>
      </p:pic>
    </p:spTree>
    <p:extLst>
      <p:ext uri="{BB962C8B-B14F-4D97-AF65-F5344CB8AC3E}">
        <p14:creationId xmlns:p14="http://schemas.microsoft.com/office/powerpoint/2010/main" val="3267507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2B2D5-99DE-40A2-A0B2-729738FE2E91}"/>
              </a:ext>
            </a:extLst>
          </p:cNvPr>
          <p:cNvSpPr>
            <a:spLocks noGrp="1"/>
          </p:cNvSpPr>
          <p:nvPr>
            <p:ph type="title"/>
          </p:nvPr>
        </p:nvSpPr>
        <p:spPr>
          <a:xfrm>
            <a:off x="1097280" y="929346"/>
            <a:ext cx="10058400" cy="808014"/>
          </a:xfrm>
        </p:spPr>
        <p:txBody>
          <a:bodyPr/>
          <a:lstStyle/>
          <a:p>
            <a:r>
              <a:rPr lang="lv-LV" dirty="0" err="1">
                <a:latin typeface="Times New Roman" panose="02020603050405020304" pitchFamily="18" charset="0"/>
                <a:cs typeface="Times New Roman" panose="02020603050405020304" pitchFamily="18" charset="0"/>
              </a:rPr>
              <a:t>Rust</a:t>
            </a:r>
            <a:r>
              <a:rPr lang="lv-LV" dirty="0">
                <a:latin typeface="Times New Roman" panose="02020603050405020304" pitchFamily="18" charset="0"/>
                <a:cs typeface="Times New Roman" panose="02020603050405020304" pitchFamily="18" charset="0"/>
              </a:rPr>
              <a:t> pamatjēdzieni </a:t>
            </a:r>
            <a:endParaRPr lang="en-US" dirty="0"/>
          </a:p>
        </p:txBody>
      </p:sp>
      <p:sp>
        <p:nvSpPr>
          <p:cNvPr id="5" name="Content Placeholder 4">
            <a:extLst>
              <a:ext uri="{FF2B5EF4-FFF2-40B4-BE49-F238E27FC236}">
                <a16:creationId xmlns:a16="http://schemas.microsoft.com/office/drawing/2014/main" id="{93224BA9-1AF7-4D7E-97DF-E564AC7A9274}"/>
              </a:ext>
            </a:extLst>
          </p:cNvPr>
          <p:cNvSpPr>
            <a:spLocks noGrp="1"/>
          </p:cNvSpPr>
          <p:nvPr>
            <p:ph idx="1"/>
          </p:nvPr>
        </p:nvSpPr>
        <p:spPr>
          <a:xfrm>
            <a:off x="1097280" y="1845734"/>
            <a:ext cx="3355450" cy="4082920"/>
          </a:xfrm>
        </p:spPr>
        <p:txBody>
          <a:bodyPr>
            <a:normAutofit fontScale="85000" lnSpcReduction="10000"/>
          </a:bodyPr>
          <a:lstStyle/>
          <a:p>
            <a:pPr lvl="1"/>
            <a:r>
              <a:rPr lang="lv-LV" b="1" dirty="0">
                <a:latin typeface="Times New Roman" panose="02020603050405020304" pitchFamily="18" charset="0"/>
                <a:cs typeface="Arial Unicode MS" panose="020B0604020202020204" pitchFamily="34" charset="-128"/>
              </a:rPr>
              <a:t>Apvienot zema līmeņa un augšēja līmeņa programmēšanas valodas jēdzienus, kas rezultātā iekļauj sevī izpildes ātrumu un drošību</a:t>
            </a:r>
          </a:p>
          <a:p>
            <a:pPr lvl="1"/>
            <a:endParaRPr lang="lv-LV" b="1" dirty="0">
              <a:latin typeface="Times New Roman" panose="02020603050405020304" pitchFamily="18" charset="0"/>
              <a:cs typeface="Arial Unicode MS" panose="020B0604020202020204" pitchFamily="34" charset="-128"/>
            </a:endParaRPr>
          </a:p>
          <a:p>
            <a:pPr lvl="1"/>
            <a:r>
              <a:rPr lang="lv-LV" b="1" dirty="0">
                <a:latin typeface="Times New Roman" panose="02020603050405020304" pitchFamily="18" charset="0"/>
                <a:ea typeface="Times New Roman" panose="02020603050405020304" pitchFamily="18" charset="0"/>
                <a:cs typeface="Arial Unicode MS" panose="020B0604020202020204" pitchFamily="34" charset="-128"/>
              </a:rPr>
              <a:t>A</a:t>
            </a:r>
            <a:r>
              <a:rPr lang="lv-LV" sz="1800" b="1" dirty="0">
                <a:effectLst/>
                <a:latin typeface="Times New Roman" panose="02020603050405020304" pitchFamily="18" charset="0"/>
                <a:ea typeface="Times New Roman" panose="02020603050405020304" pitchFamily="18" charset="0"/>
                <a:cs typeface="Arial Unicode MS" panose="020B0604020202020204" pitchFamily="34" charset="-128"/>
              </a:rPr>
              <a:t>tmiņas efektīva un droša pārvaldība, kura iekļauj sevī atmiņas steka glabāšana, tieša piekļuve atmiņai un manuāla atmiņas pārvaldība, un izmantošana.</a:t>
            </a:r>
          </a:p>
          <a:p>
            <a:pPr lvl="1"/>
            <a:endParaRPr lang="lv-LV" b="1" dirty="0">
              <a:latin typeface="Times New Roman" panose="02020603050405020304" pitchFamily="18" charset="0"/>
              <a:cs typeface="Arial Unicode MS" panose="020B0604020202020204" pitchFamily="34" charset="-128"/>
            </a:endParaRPr>
          </a:p>
          <a:p>
            <a:pPr lvl="1"/>
            <a:r>
              <a:rPr lang="lv-LV" b="1" dirty="0" err="1">
                <a:latin typeface="Times New Roman" panose="02020603050405020304" pitchFamily="18" charset="0"/>
                <a:cs typeface="Arial Unicode MS" panose="020B0604020202020204" pitchFamily="34" charset="-128"/>
              </a:rPr>
              <a:t>Rust</a:t>
            </a:r>
            <a:r>
              <a:rPr lang="lv-LV" b="1" dirty="0">
                <a:latin typeface="Times New Roman" panose="02020603050405020304" pitchFamily="18" charset="0"/>
                <a:cs typeface="Arial Unicode MS" panose="020B0604020202020204" pitchFamily="34" charset="-128"/>
              </a:rPr>
              <a:t> vidē nav vajadzīgs drāzu savācējs, kas paātrina kopdarbību, jo visa analīze tiek veikta ar “</a:t>
            </a:r>
            <a:r>
              <a:rPr lang="lv-LV" b="1" dirty="0" err="1">
                <a:latin typeface="Times New Roman" panose="02020603050405020304" pitchFamily="18" charset="0"/>
                <a:cs typeface="Arial Unicode MS" panose="020B0604020202020204" pitchFamily="34" charset="-128"/>
              </a:rPr>
              <a:t>rustc</a:t>
            </a:r>
            <a:r>
              <a:rPr lang="lv-LV" b="1" dirty="0">
                <a:latin typeface="Times New Roman" panose="02020603050405020304" pitchFamily="18" charset="0"/>
                <a:cs typeface="Arial Unicode MS" panose="020B0604020202020204" pitchFamily="34" charset="-128"/>
              </a:rPr>
              <a:t>” kompilatoru programmas sastādīšanas laikā, tādējādi izpildes laikā radot “nulles izmaksas” un bez atmiņas noplūdēm</a:t>
            </a:r>
          </a:p>
          <a:p>
            <a:pPr lvl="1"/>
            <a:endParaRPr lang="en-US" b="1" dirty="0"/>
          </a:p>
        </p:txBody>
      </p:sp>
      <p:pic>
        <p:nvPicPr>
          <p:cNvPr id="6" name="Picture 5">
            <a:extLst>
              <a:ext uri="{FF2B5EF4-FFF2-40B4-BE49-F238E27FC236}">
                <a16:creationId xmlns:a16="http://schemas.microsoft.com/office/drawing/2014/main" id="{2BC2739C-09C5-419F-AFF6-1E2C1A77C898}"/>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680241" y="1845734"/>
            <a:ext cx="7200569" cy="3419047"/>
          </a:xfrm>
          <a:prstGeom prst="rect">
            <a:avLst/>
          </a:prstGeom>
          <a:noFill/>
          <a:ln>
            <a:solidFill>
              <a:schemeClr val="tx1"/>
            </a:solidFill>
          </a:ln>
        </p:spPr>
      </p:pic>
      <p:pic>
        <p:nvPicPr>
          <p:cNvPr id="8" name="Picture 7" descr="A picture containing wheel, transport&#10;&#10;Description automatically generated">
            <a:extLst>
              <a:ext uri="{FF2B5EF4-FFF2-40B4-BE49-F238E27FC236}">
                <a16:creationId xmlns:a16="http://schemas.microsoft.com/office/drawing/2014/main" id="{5D9D6835-9B24-4616-A164-9114DA30E9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4720" y="0"/>
            <a:ext cx="1073885" cy="1073885"/>
          </a:xfrm>
          <a:prstGeom prst="rect">
            <a:avLst/>
          </a:prstGeom>
        </p:spPr>
      </p:pic>
      <p:sp>
        <p:nvSpPr>
          <p:cNvPr id="3" name="TextBox 2">
            <a:extLst>
              <a:ext uri="{FF2B5EF4-FFF2-40B4-BE49-F238E27FC236}">
                <a16:creationId xmlns:a16="http://schemas.microsoft.com/office/drawing/2014/main" id="{C050533D-6286-4742-AFD5-7953BAC27D05}"/>
              </a:ext>
            </a:extLst>
          </p:cNvPr>
          <p:cNvSpPr txBox="1"/>
          <p:nvPr/>
        </p:nvSpPr>
        <p:spPr>
          <a:xfrm>
            <a:off x="854765" y="5726820"/>
            <a:ext cx="11026045" cy="646331"/>
          </a:xfrm>
          <a:prstGeom prst="rect">
            <a:avLst/>
          </a:prstGeom>
          <a:noFill/>
        </p:spPr>
        <p:txBody>
          <a:bodyPr wrap="square" rtlCol="0">
            <a:spAutoFit/>
          </a:bodyPr>
          <a:lstStyle/>
          <a:p>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Attēls ir pieejams </a:t>
            </a:r>
            <a:r>
              <a:rPr lang="lv-LV" sz="1800" u="sng" dirty="0">
                <a:solidFill>
                  <a:srgbClr val="0000FF"/>
                </a:solidFill>
                <a:effectLst/>
                <a:latin typeface="Times New Roman" panose="02020603050405020304" pitchFamily="18" charset="0"/>
                <a:ea typeface="Times New Roman" panose="02020603050405020304" pitchFamily="18" charset="0"/>
                <a:cs typeface="Arial Unicode MS" panose="020B0604020202020204" pitchFamily="34" charset="-128"/>
                <a:hlinkClick r:id="rId5"/>
              </a:rPr>
              <a:t>https://i2.wp.com/opensourceforu.com/wp-content/uploads/2018/07/Figure-2-Graphical-comparison-of-Rust.jpg?ssl=1</a:t>
            </a:r>
            <a:endParaRPr lang="en-US" dirty="0"/>
          </a:p>
        </p:txBody>
      </p:sp>
    </p:spTree>
    <p:extLst>
      <p:ext uri="{BB962C8B-B14F-4D97-AF65-F5344CB8AC3E}">
        <p14:creationId xmlns:p14="http://schemas.microsoft.com/office/powerpoint/2010/main" val="1888214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70A0E-6881-45F4-A5E7-E605503EEF44}"/>
              </a:ext>
            </a:extLst>
          </p:cNvPr>
          <p:cNvSpPr>
            <a:spLocks noGrp="1"/>
          </p:cNvSpPr>
          <p:nvPr>
            <p:ph type="title"/>
          </p:nvPr>
        </p:nvSpPr>
        <p:spPr>
          <a:xfrm>
            <a:off x="1110816" y="625008"/>
            <a:ext cx="9573749" cy="1161060"/>
          </a:xfrm>
        </p:spPr>
        <p:txBody>
          <a:bodyPr>
            <a:normAutofit fontScale="90000"/>
          </a:bodyPr>
          <a:lstStyle/>
          <a:p>
            <a:br>
              <a:rPr lang="lv-LV" sz="2300" dirty="0">
                <a:latin typeface="Times New Roman" panose="02020603050405020304" pitchFamily="18" charset="0"/>
                <a:cs typeface="Times New Roman" panose="02020603050405020304" pitchFamily="18" charset="0"/>
              </a:rPr>
            </a:br>
            <a:br>
              <a:rPr lang="lv-LV" sz="2300" dirty="0">
                <a:latin typeface="Times New Roman" panose="02020603050405020304" pitchFamily="18" charset="0"/>
                <a:cs typeface="Times New Roman" panose="02020603050405020304" pitchFamily="18" charset="0"/>
              </a:rPr>
            </a:br>
            <a:r>
              <a:rPr lang="lv-LV" sz="5300" dirty="0">
                <a:latin typeface="Times New Roman" panose="02020603050405020304" pitchFamily="18" charset="0"/>
                <a:cs typeface="Times New Roman" panose="02020603050405020304" pitchFamily="18" charset="0"/>
              </a:rPr>
              <a:t>Programmēšanas valoda GO</a:t>
            </a:r>
            <a:br>
              <a:rPr lang="en-US" sz="2300" b="1" i="1" dirty="0">
                <a:effectLst/>
                <a:latin typeface="Times New Roman" panose="02020603050405020304" pitchFamily="18" charset="0"/>
                <a:cs typeface="Arial Unicode MS" panose="020B0604020202020204" pitchFamily="34" charset="-128"/>
              </a:rPr>
            </a:br>
            <a:endParaRPr lang="en-US" sz="23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B177C85-A2DA-4CDA-AF22-4926661B20F3}"/>
              </a:ext>
            </a:extLst>
          </p:cNvPr>
          <p:cNvSpPr>
            <a:spLocks noGrp="1"/>
          </p:cNvSpPr>
          <p:nvPr>
            <p:ph idx="1"/>
          </p:nvPr>
        </p:nvSpPr>
        <p:spPr>
          <a:xfrm>
            <a:off x="1110816" y="1856939"/>
            <a:ext cx="10170097" cy="3670180"/>
          </a:xfrm>
        </p:spPr>
        <p:txBody>
          <a:bodyPr>
            <a:normAutofit/>
          </a:bodyPr>
          <a:lstStyle/>
          <a:p>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GO ir C (C++), Java un </a:t>
            </a:r>
            <a:r>
              <a:rPr lang="lv-LV" sz="1800" dirty="0" err="1">
                <a:effectLst/>
                <a:latin typeface="Times New Roman" panose="02020603050405020304" pitchFamily="18" charset="0"/>
                <a:ea typeface="Times New Roman" panose="02020603050405020304" pitchFamily="18" charset="0"/>
                <a:cs typeface="Arial Unicode MS" panose="020B0604020202020204" pitchFamily="34" charset="-128"/>
              </a:rPr>
              <a:t>Python</a:t>
            </a:r>
            <a:r>
              <a:rPr lang="lv-LV" sz="1800" dirty="0">
                <a:effectLst/>
                <a:latin typeface="Times New Roman" panose="02020603050405020304" pitchFamily="18" charset="0"/>
                <a:ea typeface="Times New Roman" panose="02020603050405020304" pitchFamily="18" charset="0"/>
                <a:cs typeface="Arial Unicode MS" panose="020B0604020202020204" pitchFamily="34" charset="-128"/>
              </a:rPr>
              <a:t> programmēšanas valodas apvienojums, kurš tiek izstrādāts ar “Google” 2007 gadā.</a:t>
            </a:r>
            <a:endParaRPr lang="en-US" dirty="0"/>
          </a:p>
        </p:txBody>
      </p:sp>
      <p:pic>
        <p:nvPicPr>
          <p:cNvPr id="6" name="Picture 5" descr="A picture containing drawing&#10;&#10;Description automatically generated">
            <a:extLst>
              <a:ext uri="{FF2B5EF4-FFF2-40B4-BE49-F238E27FC236}">
                <a16:creationId xmlns:a16="http://schemas.microsoft.com/office/drawing/2014/main" id="{91AE7EFB-A44D-4BE7-ACAF-1AB62399BC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4138" y="2520679"/>
            <a:ext cx="5421323" cy="3614215"/>
          </a:xfrm>
          <a:prstGeom prst="rect">
            <a:avLst/>
          </a:prstGeom>
        </p:spPr>
      </p:pic>
      <p:pic>
        <p:nvPicPr>
          <p:cNvPr id="9" name="Picture 8" descr="A picture containing wheel, drawing&#10;&#10;Description automatically generated">
            <a:extLst>
              <a:ext uri="{FF2B5EF4-FFF2-40B4-BE49-F238E27FC236}">
                <a16:creationId xmlns:a16="http://schemas.microsoft.com/office/drawing/2014/main" id="{0ECB3A0A-3FD7-4871-AE44-51EA4071A6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79765" y="109331"/>
            <a:ext cx="1692965" cy="636273"/>
          </a:xfrm>
          <a:prstGeom prst="rect">
            <a:avLst/>
          </a:prstGeom>
        </p:spPr>
      </p:pic>
    </p:spTree>
    <p:extLst>
      <p:ext uri="{BB962C8B-B14F-4D97-AF65-F5344CB8AC3E}">
        <p14:creationId xmlns:p14="http://schemas.microsoft.com/office/powerpoint/2010/main" val="3130570011"/>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508</TotalTime>
  <Words>3611</Words>
  <Application>Microsoft Office PowerPoint</Application>
  <PresentationFormat>Widescreen</PresentationFormat>
  <Paragraphs>383</Paragraphs>
  <Slides>26</Slides>
  <Notes>23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Calibri Light</vt:lpstr>
      <vt:lpstr>Symbol</vt:lpstr>
      <vt:lpstr>Times New Roman</vt:lpstr>
      <vt:lpstr>Retrospect</vt:lpstr>
      <vt:lpstr>Programmēšanas valodas C alternatīvas datorgrafikā </vt:lpstr>
      <vt:lpstr>PowerPoint Presentation</vt:lpstr>
      <vt:lpstr>PowerPoint Presentation</vt:lpstr>
      <vt:lpstr>C un datorgrafika</vt:lpstr>
      <vt:lpstr>Problēmas aktualitāte</vt:lpstr>
      <vt:lpstr>C, Rust, Go, V valodas paradigmas salīdzināšana</vt:lpstr>
      <vt:lpstr>  Programmēšanas valoda Rust </vt:lpstr>
      <vt:lpstr>Rust pamatjēdzieni </vt:lpstr>
      <vt:lpstr>  Programmēšanas valoda GO </vt:lpstr>
      <vt:lpstr>GO pamatjēdzieni </vt:lpstr>
      <vt:lpstr>  Programmēšanas valoda V </vt:lpstr>
      <vt:lpstr>V pamatjēdzieni </vt:lpstr>
      <vt:lpstr>  OpenGL </vt:lpstr>
      <vt:lpstr>  Viena objekta OpenGL zīmēšanas programmas algoritms </vt:lpstr>
      <vt:lpstr>  Programmēšanas centieni </vt:lpstr>
      <vt:lpstr>  Daudzobjektu renderēšanas programmas OpenGL zīmēšanas programmas algoritms </vt:lpstr>
      <vt:lpstr>  Datora resursu pārvaldības rīki   </vt:lpstr>
      <vt:lpstr>  Eksperiments </vt:lpstr>
      <vt:lpstr>  Eksperiments </vt:lpstr>
      <vt:lpstr>  C valoda rezultāti </vt:lpstr>
      <vt:lpstr>  V valoda rezultāti </vt:lpstr>
      <vt:lpstr>  GO valoda rezultāti </vt:lpstr>
      <vt:lpstr>  Rust valoda rezultāti </vt:lpstr>
      <vt:lpstr>  Eksperimenta kopēji rezultāti </vt:lpstr>
      <vt:lpstr>  Secinājumi </vt:lpstr>
      <vt:lpstr>Paldies par uzmanību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Programmēšanas valodas C alternatīvas datorgrafikā </dc:title>
  <dc:creator>Alexander Korolko</dc:creator>
  <cp:lastModifiedBy>Alexander Korolko</cp:lastModifiedBy>
  <cp:revision>6</cp:revision>
  <dcterms:created xsi:type="dcterms:W3CDTF">2020-04-24T07:26:39Z</dcterms:created>
  <dcterms:modified xsi:type="dcterms:W3CDTF">2020-04-30T18:24:51Z</dcterms:modified>
</cp:coreProperties>
</file>